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3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37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19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5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18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92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1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7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44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47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CF697-DB86-4D58-A5EC-2B1FB5470F4B}" type="datetimeFigureOut">
              <a:rPr kumimoji="1" lang="ja-JP" altLang="en-US" smtClean="0"/>
              <a:t>2016/11/21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1F40-B558-444A-8756-F82E387F5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73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0567" y="899592"/>
            <a:ext cx="1288813" cy="53886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800" dirty="0" smtClean="0"/>
              <a:t>１．所属名</a:t>
            </a:r>
            <a:r>
              <a:rPr kumimoji="1" lang="ja-JP" altLang="en-US" sz="2400" u="sng" dirty="0" smtClean="0"/>
              <a:t>　　　　　　　</a:t>
            </a:r>
            <a:endParaRPr kumimoji="1" lang="ja-JP" altLang="en-US" sz="2400" u="sng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94774" y="349147"/>
            <a:ext cx="394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山形県難病</a:t>
            </a:r>
            <a:r>
              <a:rPr lang="ja-JP" altLang="en-US" b="1" dirty="0">
                <a:solidFill>
                  <a:prstClr val="black"/>
                </a:solidFill>
              </a:rPr>
              <a:t>専門</a:t>
            </a:r>
            <a:r>
              <a:rPr lang="ja-JP" altLang="en-US" b="1" dirty="0" smtClean="0">
                <a:solidFill>
                  <a:prstClr val="black"/>
                </a:solidFill>
              </a:rPr>
              <a:t>講演会　参加申込書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1266" y="7316011"/>
            <a:ext cx="482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black"/>
                </a:solidFill>
              </a:rPr>
              <a:t>FAX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　送信先：０２３－６８１－９４７７</a:t>
            </a:r>
            <a:endParaRPr lang="ja-JP" altLang="en-US" sz="2400" b="1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6213" y="7777676"/>
            <a:ext cx="3930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（国立</a:t>
            </a:r>
            <a:r>
              <a:rPr lang="ja-JP" altLang="en-US" sz="1200" dirty="0">
                <a:solidFill>
                  <a:prstClr val="black"/>
                </a:solidFill>
              </a:rPr>
              <a:t>病院機構山形</a:t>
            </a:r>
            <a:r>
              <a:rPr lang="ja-JP" altLang="en-US" sz="1200" dirty="0" smtClean="0">
                <a:solidFill>
                  <a:prstClr val="black"/>
                </a:solidFill>
              </a:rPr>
              <a:t>病院　地域医療連携室　宛）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828952" y="1475656"/>
            <a:ext cx="5007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57197" y="194835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２．出席者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8952" y="6711709"/>
            <a:ext cx="5839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prstClr val="black"/>
                </a:solidFill>
              </a:rPr>
              <a:t>※</a:t>
            </a:r>
            <a:r>
              <a:rPr lang="ja-JP" altLang="en-US" sz="1600" b="1" u="sng" dirty="0" smtClean="0">
                <a:solidFill>
                  <a:prstClr val="black"/>
                </a:solidFill>
              </a:rPr>
              <a:t>１２月７日（水）まで</a:t>
            </a:r>
            <a:r>
              <a:rPr lang="ja-JP" altLang="en-US" sz="1600" dirty="0" smtClean="0">
                <a:solidFill>
                  <a:prstClr val="black"/>
                </a:solidFill>
              </a:rPr>
              <a:t>お申込み下さるよう、お願いします。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8952" y="8524938"/>
            <a:ext cx="527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（</a:t>
            </a:r>
            <a:r>
              <a:rPr lang="ja-JP" altLang="en-US" sz="1200" dirty="0" smtClean="0">
                <a:solidFill>
                  <a:prstClr val="black"/>
                </a:solidFill>
              </a:rPr>
              <a:t>会場駐車場に限りがございますので、乗り合わせするなどご配慮願います。）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18351"/>
              </p:ext>
            </p:extLst>
          </p:nvPr>
        </p:nvGraphicFramePr>
        <p:xfrm>
          <a:off x="828951" y="2411761"/>
          <a:ext cx="5194499" cy="3929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2963"/>
                <a:gridCol w="2571536"/>
              </a:tblGrid>
              <a:tr h="613867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　　　　職　　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　　　　　氏　名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7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１．所属名　　　　　　　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１．所属名</dc:title>
  <dc:creator>toshiba_B451</dc:creator>
  <cp:lastModifiedBy>toshiba_B451</cp:lastModifiedBy>
  <cp:revision>3</cp:revision>
  <cp:lastPrinted>2016-11-17T01:46:17Z</cp:lastPrinted>
  <dcterms:created xsi:type="dcterms:W3CDTF">2016-11-17T01:26:06Z</dcterms:created>
  <dcterms:modified xsi:type="dcterms:W3CDTF">2016-11-21T01:30:03Z</dcterms:modified>
</cp:coreProperties>
</file>