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8" r:id="rId3"/>
    <p:sldId id="289" r:id="rId4"/>
    <p:sldId id="264" r:id="rId5"/>
    <p:sldId id="260" r:id="rId6"/>
    <p:sldId id="265" r:id="rId7"/>
    <p:sldId id="266" r:id="rId8"/>
    <p:sldId id="291" r:id="rId9"/>
    <p:sldId id="267" r:id="rId10"/>
    <p:sldId id="271" r:id="rId11"/>
    <p:sldId id="274" r:id="rId12"/>
    <p:sldId id="275" r:id="rId13"/>
    <p:sldId id="276" r:id="rId14"/>
    <p:sldId id="277" r:id="rId15"/>
    <p:sldId id="278" r:id="rId16"/>
    <p:sldId id="285" r:id="rId17"/>
    <p:sldId id="279" r:id="rId18"/>
    <p:sldId id="290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C47"/>
    <a:srgbClr val="7F197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AEC-AC06-4FE1-9BF3-9426E10AFFAC}" type="datetimeFigureOut">
              <a:rPr kumimoji="1" lang="ja-JP" altLang="en-US" smtClean="0"/>
              <a:t>2018/8/21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8A79-C410-40EA-98A6-F60AE391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2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AEC-AC06-4FE1-9BF3-9426E10AFFAC}" type="datetimeFigureOut">
              <a:rPr kumimoji="1" lang="ja-JP" altLang="en-US" smtClean="0"/>
              <a:t>2018/8/21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8A79-C410-40EA-98A6-F60AE391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1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AEC-AC06-4FE1-9BF3-9426E10AFFAC}" type="datetimeFigureOut">
              <a:rPr kumimoji="1" lang="ja-JP" altLang="en-US" smtClean="0"/>
              <a:t>2018/8/21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8A79-C410-40EA-98A6-F60AE391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46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AEC-AC06-4FE1-9BF3-9426E10AFFAC}" type="datetimeFigureOut">
              <a:rPr kumimoji="1" lang="ja-JP" altLang="en-US" smtClean="0"/>
              <a:t>2018/8/21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8A79-C410-40EA-98A6-F60AE391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3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AEC-AC06-4FE1-9BF3-9426E10AFFAC}" type="datetimeFigureOut">
              <a:rPr kumimoji="1" lang="ja-JP" altLang="en-US" smtClean="0"/>
              <a:t>2018/8/21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8A79-C410-40EA-98A6-F60AE391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2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AEC-AC06-4FE1-9BF3-9426E10AFFAC}" type="datetimeFigureOut">
              <a:rPr kumimoji="1" lang="ja-JP" altLang="en-US" smtClean="0"/>
              <a:t>2018/8/21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8A79-C410-40EA-98A6-F60AE391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3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AEC-AC06-4FE1-9BF3-9426E10AFFAC}" type="datetimeFigureOut">
              <a:rPr kumimoji="1" lang="ja-JP" altLang="en-US" smtClean="0"/>
              <a:t>2018/8/21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8A79-C410-40EA-98A6-F60AE391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3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AEC-AC06-4FE1-9BF3-9426E10AFFAC}" type="datetimeFigureOut">
              <a:rPr kumimoji="1" lang="ja-JP" altLang="en-US" smtClean="0"/>
              <a:t>2018/8/21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8A79-C410-40EA-98A6-F60AE391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3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AEC-AC06-4FE1-9BF3-9426E10AFFAC}" type="datetimeFigureOut">
              <a:rPr kumimoji="1" lang="ja-JP" altLang="en-US" smtClean="0"/>
              <a:t>2018/8/21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8A79-C410-40EA-98A6-F60AE391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82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AEC-AC06-4FE1-9BF3-9426E10AFFAC}" type="datetimeFigureOut">
              <a:rPr kumimoji="1" lang="ja-JP" altLang="en-US" smtClean="0"/>
              <a:t>2018/8/21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8A79-C410-40EA-98A6-F60AE391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3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AEC-AC06-4FE1-9BF3-9426E10AFFAC}" type="datetimeFigureOut">
              <a:rPr kumimoji="1" lang="ja-JP" altLang="en-US" smtClean="0"/>
              <a:t>2018/8/21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8A79-C410-40EA-98A6-F60AE391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6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D3AEC-AC06-4FE1-9BF3-9426E10AFFAC}" type="datetimeFigureOut">
              <a:rPr kumimoji="1" lang="ja-JP" altLang="en-US" smtClean="0"/>
              <a:t>2018/8/21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C8A79-C410-40EA-98A6-F60AE3910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59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8684" y="301084"/>
            <a:ext cx="4995746" cy="333421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山形市医師会</a:t>
            </a:r>
            <a:r>
              <a:rPr kumimoji="1" lang="en-US" altLang="ja-JP" dirty="0" smtClean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 smtClean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 smtClean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医療・介護連携推進</a:t>
            </a:r>
            <a:r>
              <a:rPr lang="en-US" altLang="ja-JP" dirty="0" smtClean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 smtClean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 smtClean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交流会</a:t>
            </a: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★さあ、今年も</a:t>
            </a:r>
            <a:r>
              <a:rPr lang="en-US" altLang="ja-JP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祭りの始まりです！</a:t>
            </a:r>
            <a:r>
              <a:rPr lang="en-US" altLang="ja-JP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endParaRPr kumimoji="1" lang="ja-JP" altLang="en-US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7" t="24931" r="37667" b="14845"/>
          <a:stretch/>
        </p:blipFill>
        <p:spPr>
          <a:xfrm>
            <a:off x="0" y="0"/>
            <a:ext cx="372618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11" y="2798956"/>
            <a:ext cx="3315953" cy="41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7940363" cy="5955272"/>
          </a:xfrm>
        </p:spPr>
      </p:pic>
    </p:spTree>
    <p:extLst>
      <p:ext uri="{BB962C8B-B14F-4D97-AF65-F5344CB8AC3E}">
        <p14:creationId xmlns:p14="http://schemas.microsoft.com/office/powerpoint/2010/main" val="35313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5"/>
            <a:ext cx="8029575" cy="6022181"/>
          </a:xfrm>
        </p:spPr>
      </p:pic>
    </p:spTree>
    <p:extLst>
      <p:ext uri="{BB962C8B-B14F-4D97-AF65-F5344CB8AC3E}">
        <p14:creationId xmlns:p14="http://schemas.microsoft.com/office/powerpoint/2010/main" val="9701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5"/>
            <a:ext cx="7988685" cy="5991513"/>
          </a:xfrm>
        </p:spPr>
      </p:pic>
    </p:spTree>
    <p:extLst>
      <p:ext uri="{BB962C8B-B14F-4D97-AF65-F5344CB8AC3E}">
        <p14:creationId xmlns:p14="http://schemas.microsoft.com/office/powerpoint/2010/main" val="22789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501805"/>
            <a:ext cx="7865920" cy="5899440"/>
          </a:xfrm>
        </p:spPr>
      </p:pic>
    </p:spTree>
    <p:extLst>
      <p:ext uri="{BB962C8B-B14F-4D97-AF65-F5344CB8AC3E}">
        <p14:creationId xmlns:p14="http://schemas.microsoft.com/office/powerpoint/2010/main" val="6172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5" y="769433"/>
            <a:ext cx="7372015" cy="5529011"/>
          </a:xfrm>
        </p:spPr>
      </p:pic>
    </p:spTree>
    <p:extLst>
      <p:ext uri="{BB962C8B-B14F-4D97-AF65-F5344CB8AC3E}">
        <p14:creationId xmlns:p14="http://schemas.microsoft.com/office/powerpoint/2010/main" val="38122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619"/>
            <a:ext cx="8011352" cy="6008514"/>
          </a:xfrm>
        </p:spPr>
      </p:pic>
    </p:spTree>
    <p:extLst>
      <p:ext uri="{BB962C8B-B14F-4D97-AF65-F5344CB8AC3E}">
        <p14:creationId xmlns:p14="http://schemas.microsoft.com/office/powerpoint/2010/main" val="29606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501805"/>
            <a:ext cx="7800660" cy="5826419"/>
          </a:xfrm>
        </p:spPr>
      </p:pic>
    </p:spTree>
    <p:extLst>
      <p:ext uri="{BB962C8B-B14F-4D97-AF65-F5344CB8AC3E}">
        <p14:creationId xmlns:p14="http://schemas.microsoft.com/office/powerpoint/2010/main" val="3170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440" y="0"/>
            <a:ext cx="7886700" cy="1325563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来年　またお会いしましょう！</a:t>
            </a:r>
            <a:endParaRPr kumimoji="1" lang="ja-JP" altLang="en-US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0230" y="833165"/>
            <a:ext cx="7886700" cy="59590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今年集えた人も、そうでなかった人も</a:t>
            </a:r>
            <a:endParaRPr kumimoji="1" lang="en-US" altLang="ja-JP" dirty="0" smtClean="0">
              <a:solidFill>
                <a:srgbClr val="92D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来年は、さらに</a:t>
            </a:r>
            <a:endParaRPr lang="en-US" altLang="ja-JP" dirty="0" smtClean="0">
              <a:solidFill>
                <a:srgbClr val="92D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大勢</a:t>
            </a:r>
            <a:r>
              <a:rPr kumimoji="1" lang="ja-JP" altLang="en-US" dirty="0" smtClean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の方</a:t>
            </a:r>
            <a:r>
              <a:rPr lang="ja-JP" altLang="en-US" dirty="0" smtClean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にお</a:t>
            </a:r>
            <a:r>
              <a:rPr kumimoji="1" lang="ja-JP" altLang="en-US" dirty="0" smtClean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集まりいただけるように</a:t>
            </a:r>
            <a:endParaRPr kumimoji="1" lang="en-US" altLang="ja-JP" dirty="0" smtClean="0">
              <a:solidFill>
                <a:srgbClr val="92D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お待ちしております。</a:t>
            </a:r>
            <a:endParaRPr lang="en-US" altLang="ja-JP" dirty="0" smtClean="0">
              <a:solidFill>
                <a:srgbClr val="92D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rgbClr val="92D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7F1973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・余興協力</a:t>
            </a:r>
            <a:endParaRPr lang="en-US" altLang="ja-JP" dirty="0" smtClean="0">
              <a:solidFill>
                <a:srgbClr val="7F1973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市長寿支援課・介護保険課</a:t>
            </a:r>
            <a:endParaRPr lang="en-US" altLang="ja-JP" dirty="0" smtClean="0">
              <a:solidFill>
                <a:schemeClr val="accent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基幹型包括・市薬剤師会</a:t>
            </a:r>
            <a:endParaRPr lang="en-US" altLang="ja-JP" dirty="0" smtClean="0">
              <a:solidFill>
                <a:schemeClr val="accent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山形在宅ケア研究会世話人</a:t>
            </a:r>
            <a:endParaRPr lang="en-US" altLang="ja-JP" dirty="0" smtClean="0">
              <a:solidFill>
                <a:schemeClr val="accent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7C1C4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・総合企画</a:t>
            </a:r>
            <a:endParaRPr lang="en-US" altLang="ja-JP" dirty="0" smtClean="0">
              <a:solidFill>
                <a:srgbClr val="7C1C47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在宅医療・介護連携室ポピー</a:t>
            </a:r>
            <a:endParaRPr lang="en-US" altLang="ja-JP" dirty="0" smtClean="0">
              <a:solidFill>
                <a:schemeClr val="accent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accent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88" y="3003550"/>
            <a:ext cx="2830551" cy="35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0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46410"/>
            <a:ext cx="8174860" cy="6105914"/>
          </a:xfrm>
        </p:spPr>
      </p:pic>
    </p:spTree>
    <p:extLst>
      <p:ext uri="{BB962C8B-B14F-4D97-AF65-F5344CB8AC3E}">
        <p14:creationId xmlns:p14="http://schemas.microsoft.com/office/powerpoint/2010/main" val="4022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1" y="546409"/>
            <a:ext cx="7969439" cy="5952482"/>
          </a:xfrm>
        </p:spPr>
      </p:pic>
    </p:spTree>
    <p:extLst>
      <p:ext uri="{BB962C8B-B14F-4D97-AF65-F5344CB8AC3E}">
        <p14:creationId xmlns:p14="http://schemas.microsoft.com/office/powerpoint/2010/main" val="2766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4" y="365126"/>
            <a:ext cx="8492402" cy="6343091"/>
          </a:xfrm>
        </p:spPr>
      </p:pic>
    </p:spTree>
    <p:extLst>
      <p:ext uri="{BB962C8B-B14F-4D97-AF65-F5344CB8AC3E}">
        <p14:creationId xmlns:p14="http://schemas.microsoft.com/office/powerpoint/2010/main" val="14171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" y="365126"/>
            <a:ext cx="4340191" cy="5789534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56" y="365126"/>
            <a:ext cx="4340192" cy="57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365126"/>
            <a:ext cx="8152061" cy="6088885"/>
          </a:xfrm>
        </p:spPr>
      </p:pic>
    </p:spTree>
    <p:extLst>
      <p:ext uri="{BB962C8B-B14F-4D97-AF65-F5344CB8AC3E}">
        <p14:creationId xmlns:p14="http://schemas.microsoft.com/office/powerpoint/2010/main" val="2044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57</Words>
  <Application>Microsoft Office PowerPoint</Application>
  <PresentationFormat>画面に合わせる (4:3)</PresentationFormat>
  <Paragraphs>14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HGP創英角ﾎﾟｯﾌﾟ体</vt:lpstr>
      <vt:lpstr>ＭＳ Ｐゴシック</vt:lpstr>
      <vt:lpstr>Arial</vt:lpstr>
      <vt:lpstr>Calibri</vt:lpstr>
      <vt:lpstr>Calibri Light</vt:lpstr>
      <vt:lpstr>Office テーマ</vt:lpstr>
      <vt:lpstr>山形市医師会 医療・介護連携推進 交流会 ★さあ、今年も 　　祭りの始まりです！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来年　またお会いしましょう！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User01</dc:creator>
  <cp:lastModifiedBy>User01</cp:lastModifiedBy>
  <cp:revision>17</cp:revision>
  <dcterms:created xsi:type="dcterms:W3CDTF">2018-08-16T05:24:39Z</dcterms:created>
  <dcterms:modified xsi:type="dcterms:W3CDTF">2018-08-21T00:03:52Z</dcterms:modified>
</cp:coreProperties>
</file>