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sldIdLst>
    <p:sldId id="259" r:id="rId7"/>
    <p:sldId id="260" r:id="rId8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1">
          <p15:clr>
            <a:srgbClr val="A4A3A4"/>
          </p15:clr>
        </p15:guide>
        <p15:guide id="3" orient="horz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9" d="100"/>
          <a:sy n="49" d="100"/>
        </p:scale>
        <p:origin x="2128" y="40"/>
      </p:cViewPr>
      <p:guideLst>
        <p:guide orient="horz" pos="2880"/>
        <p:guide pos="2161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1" cy="212336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4C2A6-F485-4EE5-829E-A5C9874D98E4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B6D0B-8776-4B48-A9F5-DF79527BFB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833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DBA07-5B3B-4B49-94C2-AB620ABAC640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792AA-FE2F-49BF-AAF2-AAF57E9CDD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902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2421" y="619126"/>
            <a:ext cx="1275160" cy="1317819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819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57014-5521-4DF0-B003-993E15D27413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3C433-34E3-4FBD-8F85-72F149ED2B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7437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AADD4-0F78-4985-BA01-908B68ECA0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4134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519A3-43D5-4F86-A58B-3646E88A21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4491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66E8B-8E57-4A1B-818F-F0CF543BC4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486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D6AF4-C0D5-4EB9-AD4E-20F0CE8E10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9491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813D8-3CDC-404E-9886-B144956319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530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DE137-32D1-4805-BE51-B2D55CC927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897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98BB9-84B2-4A17-8F9A-FB2D21D7E5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1272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44333-2234-48BB-BC79-A327A30937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32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92AB0-246D-41A0-AF84-B6F9DAD2D076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AD66A-8126-4305-A851-47D5DB89982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286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E9B90-0698-4DF3-8DA1-BB8C682E15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2114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45D53-1D18-4B71-9CD7-7E755E5056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4113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D674B-949D-426C-92AC-2A474A815D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002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6365522"/>
            <a:ext cx="5829301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4" y="4198587"/>
            <a:ext cx="5829301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86F7C-8B76-40DC-B770-F0792D506CE1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E9366-48A8-4760-907C-9B7299A01F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09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370" y="3604683"/>
            <a:ext cx="2494360" cy="101926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2028" y="3604683"/>
            <a:ext cx="2495550" cy="101926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8C0BB-850C-402A-82C9-A77C29ECB872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635B1-AC5F-4A1B-ACF5-7C8D68A779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86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48D1-6523-40AB-A89E-D280791F199D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CCA32-CA71-4E15-B7D6-CF047B5D2A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225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EBD14-2531-40B0-ACCD-40E0D56DBBF4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F8653-B51F-4FEA-A7A4-BB324F258A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106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458B3-4745-4F9E-B10C-44754C38EC79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38368-6E23-4816-ACEE-CB6043FC9C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384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4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4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7D3E3-7F2B-40D9-8430-79453D2D9EED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5B43A-28A9-4CC6-B3F7-E43E5176E2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31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C7CA9-835D-49FE-807D-038FA700C3C1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FAABC-420C-4FFF-AF70-98612F78CA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481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97272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B4348C6-EF54-4C79-AF78-B244CCD650D5}" type="datetimeFigureOut">
              <a:rPr lang="ja-JP" altLang="en-US"/>
              <a:pPr>
                <a:defRPr/>
              </a:pPr>
              <a:t>2020/1/16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12B1732-809F-4510-9BD2-24591F035B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1A0AE77-5A0D-4EFC-A9E5-93F1E9F33C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584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9" name="テキスト ボックス 6"/>
          <p:cNvSpPr txBox="1">
            <a:spLocks noChangeArrowheads="1"/>
          </p:cNvSpPr>
          <p:nvPr/>
        </p:nvSpPr>
        <p:spPr bwMode="auto">
          <a:xfrm>
            <a:off x="260648" y="200472"/>
            <a:ext cx="59747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第</a:t>
            </a:r>
            <a:r>
              <a:rPr lang="en-US" altLang="ja-JP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9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回 かかりつけ医と専門医のための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認知症 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SKILL UP 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rPr>
              <a:t>講座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6241" y="6028471"/>
            <a:ext cx="613164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「若年性認知症と老年期認知症の診断を再考</a:t>
            </a:r>
            <a:r>
              <a:rPr lang="ja-JP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する：</a:t>
            </a:r>
            <a:r>
              <a:rPr lang="ja-JP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明日からの診療のために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明朝B" panose="02020800000000000000" pitchFamily="18" charset="-128"/>
                <a:ea typeface="HGP明朝B" panose="02020800000000000000" pitchFamily="18" charset="-128"/>
              </a:rPr>
              <a:t>」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P明朝B" panose="02020800000000000000" pitchFamily="18" charset="-128"/>
              <a:ea typeface="HGP明朝B" panose="020208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P明朝B" panose="02020800000000000000" pitchFamily="18" charset="-128"/>
              <a:ea typeface="HGP明朝B" panose="02020800000000000000" pitchFamily="18" charset="-128"/>
              <a:cs typeface="+mn-cs"/>
            </a:endParaRPr>
          </a:p>
        </p:txBody>
      </p:sp>
      <p:grpSp>
        <p:nvGrpSpPr>
          <p:cNvPr id="11" name="グループ化 1"/>
          <p:cNvGrpSpPr>
            <a:grpSpLocks/>
          </p:cNvGrpSpPr>
          <p:nvPr/>
        </p:nvGrpSpPr>
        <p:grpSpPr bwMode="auto">
          <a:xfrm>
            <a:off x="314727" y="4509232"/>
            <a:ext cx="1052660" cy="482285"/>
            <a:chOff x="-254889" y="5695816"/>
            <a:chExt cx="1527214" cy="644872"/>
          </a:xfrm>
        </p:grpSpPr>
        <p:pic>
          <p:nvPicPr>
            <p:cNvPr id="12" name="Picture 8" descr="C:\Users\win01\Desktop\新しいフォルダー (3)\mark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4889" y="5695816"/>
              <a:ext cx="1527214" cy="644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テキスト ボックス 8"/>
            <p:cNvSpPr txBox="1">
              <a:spLocks noChangeArrowheads="1"/>
            </p:cNvSpPr>
            <p:nvPr/>
          </p:nvSpPr>
          <p:spPr bwMode="auto">
            <a:xfrm>
              <a:off x="-150306" y="5785873"/>
              <a:ext cx="1309811" cy="484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ｺﾞｼｯｸE" pitchFamily="50" charset="-128"/>
                  <a:ea typeface="HGPｺﾞｼｯｸE" pitchFamily="50" charset="-128"/>
                  <a:cs typeface="+mn-cs"/>
                </a:rPr>
                <a:t>開会挨拶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endParaRPr>
            </a:p>
          </p:txBody>
        </p:sp>
      </p:grpSp>
      <p:sp>
        <p:nvSpPr>
          <p:cNvPr id="15" name="テキスト ボックス 13"/>
          <p:cNvSpPr txBox="1">
            <a:spLocks noChangeArrowheads="1"/>
          </p:cNvSpPr>
          <p:nvPr/>
        </p:nvSpPr>
        <p:spPr bwMode="auto">
          <a:xfrm>
            <a:off x="2006178" y="7177697"/>
            <a:ext cx="43751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福島県立医科大学　会津医療センター　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精神医学講座 教授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川勝 忍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先生</a:t>
            </a:r>
          </a:p>
        </p:txBody>
      </p:sp>
      <p:sp>
        <p:nvSpPr>
          <p:cNvPr id="16" name="テキスト ボックス 14"/>
          <p:cNvSpPr txBox="1">
            <a:spLocks noChangeArrowheads="1"/>
          </p:cNvSpPr>
          <p:nvPr/>
        </p:nvSpPr>
        <p:spPr bwMode="auto">
          <a:xfrm>
            <a:off x="338139" y="1650228"/>
            <a:ext cx="43767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2020</a:t>
            </a: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年</a:t>
            </a:r>
            <a:r>
              <a:rPr kumimoji="1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2</a:t>
            </a: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月</a:t>
            </a:r>
            <a:r>
              <a:rPr kumimoji="1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14</a:t>
            </a: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日（金）</a:t>
            </a:r>
            <a:endParaRPr kumimoji="1" lang="en-US" altLang="ja-JP" sz="20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18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：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45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～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20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：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30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</a:endParaRPr>
          </a:p>
        </p:txBody>
      </p:sp>
      <p:sp>
        <p:nvSpPr>
          <p:cNvPr id="17" name="テキスト ボックス 15"/>
          <p:cNvSpPr txBox="1">
            <a:spLocks noChangeArrowheads="1"/>
          </p:cNvSpPr>
          <p:nvPr/>
        </p:nvSpPr>
        <p:spPr bwMode="auto">
          <a:xfrm>
            <a:off x="340469" y="2791864"/>
            <a:ext cx="437515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山形国際ホテル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</a:rPr>
              <a:t>３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階 　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『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富士東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』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山形市香澄町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3-4-5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　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TEL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：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charset="-128"/>
                <a:ea typeface="ＭＳ Ｐゴシック" charset="-128"/>
                <a:cs typeface="+mn-cs"/>
              </a:rPr>
              <a:t>023-633-1313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charset="-128"/>
              <a:ea typeface="ＭＳ Ｐゴシック" charset="-128"/>
              <a:cs typeface="+mn-cs"/>
            </a:endParaRPr>
          </a:p>
        </p:txBody>
      </p:sp>
      <p:pic>
        <p:nvPicPr>
          <p:cNvPr id="18" name="Picture 7" descr="C:\Users\win01\Desktop\新しいフォルダー (3)\eisai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9315359"/>
            <a:ext cx="1905000" cy="31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グループ化 17"/>
          <p:cNvGrpSpPr>
            <a:grpSpLocks/>
          </p:cNvGrpSpPr>
          <p:nvPr/>
        </p:nvGrpSpPr>
        <p:grpSpPr bwMode="auto">
          <a:xfrm>
            <a:off x="548681" y="7275725"/>
            <a:ext cx="1044264" cy="515938"/>
            <a:chOff x="-254889" y="5695816"/>
            <a:chExt cx="1072149" cy="644872"/>
          </a:xfrm>
        </p:grpSpPr>
        <p:pic>
          <p:nvPicPr>
            <p:cNvPr id="20" name="Picture 8" descr="C:\Users\win01\Desktop\新しいフォルダー (3)\mark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4889" y="5695816"/>
              <a:ext cx="1072149" cy="644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テキスト ボックス 19"/>
            <p:cNvSpPr txBox="1">
              <a:spLocks noChangeArrowheads="1"/>
            </p:cNvSpPr>
            <p:nvPr/>
          </p:nvSpPr>
          <p:spPr bwMode="auto">
            <a:xfrm>
              <a:off x="-175453" y="5796756"/>
              <a:ext cx="931870" cy="423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ｺﾞｼｯｸE" pitchFamily="50" charset="-128"/>
                  <a:ea typeface="HGPｺﾞｼｯｸE" pitchFamily="50" charset="-128"/>
                  <a:cs typeface="+mn-cs"/>
                </a:rPr>
                <a:t>講　師</a:t>
              </a:r>
              <a:endPara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endParaRPr>
            </a:p>
          </p:txBody>
        </p:sp>
      </p:grpSp>
      <p:grpSp>
        <p:nvGrpSpPr>
          <p:cNvPr id="22" name="グループ化 16"/>
          <p:cNvGrpSpPr>
            <a:grpSpLocks/>
          </p:cNvGrpSpPr>
          <p:nvPr/>
        </p:nvGrpSpPr>
        <p:grpSpPr bwMode="auto">
          <a:xfrm>
            <a:off x="288925" y="1496616"/>
            <a:ext cx="630238" cy="290074"/>
            <a:chOff x="-254889" y="5618776"/>
            <a:chExt cx="1072149" cy="721912"/>
          </a:xfrm>
        </p:grpSpPr>
        <p:pic>
          <p:nvPicPr>
            <p:cNvPr id="23" name="Picture 8" descr="C:\Users\win01\Desktop\新しいフォルダー (3)\mark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4889" y="5695816"/>
              <a:ext cx="1072149" cy="644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テキスト ボックス 21"/>
            <p:cNvSpPr txBox="1">
              <a:spLocks noChangeArrowheads="1"/>
            </p:cNvSpPr>
            <p:nvPr/>
          </p:nvSpPr>
          <p:spPr bwMode="auto">
            <a:xfrm>
              <a:off x="-185450" y="5618776"/>
              <a:ext cx="924999" cy="689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ｺﾞｼｯｸE" pitchFamily="50" charset="-128"/>
                  <a:ea typeface="HGPｺﾞｼｯｸE" pitchFamily="50" charset="-128"/>
                  <a:cs typeface="+mn-cs"/>
                </a:rPr>
                <a:t>日 時</a:t>
              </a:r>
            </a:p>
          </p:txBody>
        </p:sp>
      </p:grpSp>
      <p:grpSp>
        <p:nvGrpSpPr>
          <p:cNvPr id="25" name="グループ化 22"/>
          <p:cNvGrpSpPr>
            <a:grpSpLocks/>
          </p:cNvGrpSpPr>
          <p:nvPr/>
        </p:nvGrpSpPr>
        <p:grpSpPr bwMode="auto">
          <a:xfrm>
            <a:off x="288925" y="2576736"/>
            <a:ext cx="630238" cy="290074"/>
            <a:chOff x="-254889" y="5618776"/>
            <a:chExt cx="1072149" cy="721912"/>
          </a:xfrm>
        </p:grpSpPr>
        <p:pic>
          <p:nvPicPr>
            <p:cNvPr id="26" name="Picture 8" descr="C:\Users\win01\Desktop\新しいフォルダー (3)\mark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4889" y="5695816"/>
              <a:ext cx="1072149" cy="644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テキスト ボックス 24"/>
            <p:cNvSpPr txBox="1">
              <a:spLocks noChangeArrowheads="1"/>
            </p:cNvSpPr>
            <p:nvPr/>
          </p:nvSpPr>
          <p:spPr bwMode="auto">
            <a:xfrm>
              <a:off x="-185450" y="5618776"/>
              <a:ext cx="924999" cy="689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ｺﾞｼｯｸE" pitchFamily="50" charset="-128"/>
                  <a:ea typeface="HGPｺﾞｼｯｸE" pitchFamily="50" charset="-128"/>
                  <a:cs typeface="+mn-cs"/>
                </a:rPr>
                <a:t>会 場</a:t>
              </a: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332656" y="3980095"/>
            <a:ext cx="396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18:45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～　製品紹介　フィコンパ最近の話題　　　　　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</a:rPr>
              <a:t>　　　　　　　　　　　　　　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エーザイ株式会社　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52736" y="8944312"/>
            <a:ext cx="476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共催　　篠田総合病院認知症疾患医療センター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7989" y="8365951"/>
            <a:ext cx="617989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＊会終了後、立食形式による情報交換の場をご用意しております。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  国公立等の施設にご所属の先生方におかれましては、事前にご所属施設の規則等をご確認の上、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  ご対応いただきますようお願い申し上げます。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4193" y="4503899"/>
            <a:ext cx="454323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篠田総合病院認知症疾患医療センター センター長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</a:rPr>
              <a:t>千歳</a:t>
            </a:r>
            <a:r>
              <a:rPr lang="ja-JP" altLang="en-US" sz="1600" dirty="0" smtClean="0">
                <a:solidFill>
                  <a:prstClr val="black"/>
                </a:solidFill>
              </a:rPr>
              <a:t>篠田病院 院長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木村 正之 先生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  <p:grpSp>
        <p:nvGrpSpPr>
          <p:cNvPr id="34" name="グループ化 1"/>
          <p:cNvGrpSpPr>
            <a:grpSpLocks/>
          </p:cNvGrpSpPr>
          <p:nvPr/>
        </p:nvGrpSpPr>
        <p:grpSpPr bwMode="auto">
          <a:xfrm>
            <a:off x="558817" y="5504030"/>
            <a:ext cx="1034128" cy="457082"/>
            <a:chOff x="-254889" y="5695816"/>
            <a:chExt cx="1527214" cy="644872"/>
          </a:xfrm>
        </p:grpSpPr>
        <p:pic>
          <p:nvPicPr>
            <p:cNvPr id="35" name="Picture 8" descr="C:\Users\win01\Desktop\新しいフォルダー (3)\mark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4889" y="5695816"/>
              <a:ext cx="1527214" cy="644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テキスト ボックス 8"/>
            <p:cNvSpPr txBox="1">
              <a:spLocks noChangeArrowheads="1"/>
            </p:cNvSpPr>
            <p:nvPr/>
          </p:nvSpPr>
          <p:spPr bwMode="auto">
            <a:xfrm>
              <a:off x="24120" y="5785874"/>
              <a:ext cx="960964" cy="411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400" dirty="0" smtClean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</a:rPr>
                <a:t>座　長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n-cs"/>
              </a:endParaRPr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1592945" y="5525144"/>
            <a:ext cx="18485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ja-JP" altLang="en-US" sz="2000" b="1" dirty="0" smtClean="0">
                <a:solidFill>
                  <a:prstClr val="black"/>
                </a:solidFill>
              </a:rPr>
              <a:t>木村 正之 先生</a:t>
            </a:r>
            <a:endParaRPr lang="ja-JP" altLang="en-US" sz="2000" b="1" dirty="0">
              <a:solidFill>
                <a:prstClr val="black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3067" y="5432309"/>
            <a:ext cx="6380435" cy="279690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4"/>
          <p:cNvSpPr txBox="1">
            <a:spLocks noChangeArrowheads="1"/>
          </p:cNvSpPr>
          <p:nvPr/>
        </p:nvSpPr>
        <p:spPr bwMode="auto">
          <a:xfrm>
            <a:off x="188913" y="3099042"/>
            <a:ext cx="6543675" cy="29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ts val="19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「第</a:t>
            </a:r>
            <a:r>
              <a:rPr lang="ja-JP" altLang="en-US" sz="2400" b="1" noProof="0" dirty="0">
                <a:solidFill>
                  <a:srgbClr val="000000"/>
                </a:solidFill>
                <a:latin typeface="ＭＳ Ｐゴシック" pitchFamily="50" charset="-128"/>
              </a:rPr>
              <a:t>９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回かかりつけ医と専門医のための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  <a:p>
            <a:pPr marL="0" marR="0" lvl="0" indent="0" defTabSz="914400" rtl="0" eaLnBrk="1" fontAlgn="base" latinLnBrk="0" hangingPunct="1">
              <a:lnSpc>
                <a:spcPts val="19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　　　　　　　　　　　　　　　認知症ＳＫＩＬＬ ＵＰ講座」</a:t>
            </a:r>
          </a:p>
          <a:p>
            <a:pPr marL="0" marR="0" lvl="0" indent="0" defTabSz="914400" rtl="0" eaLnBrk="1" fontAlgn="base" latinLnBrk="0" hangingPunct="1">
              <a:lnSpc>
                <a:spcPct val="4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  <a:p>
            <a:pPr marL="0" marR="0" lvl="0" indent="0" defTabSz="914400" rtl="0" eaLnBrk="1" fontAlgn="base" latinLnBrk="0" hangingPunct="1">
              <a:lnSpc>
                <a:spcPct val="4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　　　　　　　　　　　　　　の参加を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申し込みます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。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  <a:p>
            <a:pPr marL="0" marR="0" lvl="0" indent="0" defTabSz="914400" rtl="0" eaLnBrk="1" fontAlgn="base" latinLnBrk="0" hangingPunct="1">
              <a:lnSpc>
                <a:spcPct val="4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  <a:p>
            <a:pPr marL="0" marR="0" lvl="0" indent="0" defTabSz="914400" rtl="0" eaLnBrk="1" fontAlgn="base" latinLnBrk="0" hangingPunct="1">
              <a:lnSpc>
                <a:spcPct val="4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ご施設名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：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             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　　　　　　　　　　　　　　　　</a:t>
            </a:r>
          </a:p>
          <a:p>
            <a:pPr marL="0" marR="0" lvl="0" indent="0" algn="l" defTabSz="914400" rtl="0" eaLnBrk="1" fontAlgn="base" latinLnBrk="0" hangingPunct="1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ご芳名：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　　　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t>　　　　　　　　　　　　他合計　　　名　 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3078" name="テキスト ボックス 1"/>
          <p:cNvSpPr txBox="1">
            <a:spLocks noChangeArrowheads="1"/>
          </p:cNvSpPr>
          <p:nvPr/>
        </p:nvSpPr>
        <p:spPr bwMode="auto">
          <a:xfrm>
            <a:off x="39688" y="286618"/>
            <a:ext cx="681831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ＦＡＸ返信用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創英角ｺﾞｼｯｸUB" pitchFamily="49" charset="-128"/>
              <a:ea typeface="HG創英角ｺﾞｼｯｸUB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創英角ｺﾞｼｯｸUB" pitchFamily="49" charset="-128"/>
              <a:ea typeface="HG創英角ｺﾞｼｯｸUB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　宛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　 先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：エーザイ（株）　</a:t>
            </a:r>
            <a:r>
              <a:rPr lang="ja-JP" altLang="en-US" sz="2400" dirty="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山本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　宛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創英角ｺﾞｼｯｸUB" pitchFamily="49" charset="-128"/>
              <a:ea typeface="HG創英角ｺﾞｼｯｸUB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FAX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番号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：０２３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-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６４１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-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創英角ｺﾞｼｯｸUB" pitchFamily="49" charset="-128"/>
                <a:ea typeface="HG創英角ｺﾞｼｯｸUB" pitchFamily="49" charset="-128"/>
                <a:cs typeface="+mn-cs"/>
              </a:rPr>
              <a:t>３０４５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創英角ｺﾞｼｯｸUB" pitchFamily="49" charset="-128"/>
              <a:ea typeface="HG創英角ｺﾞｼｯｸUB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創英角ｺﾞｼｯｸUB" pitchFamily="49" charset="-128"/>
              <a:ea typeface="HG創英角ｺﾞｼｯｸUB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u="sng" dirty="0" smtClean="0">
                <a:latin typeface="HG創英角ｺﾞｼｯｸUB" pitchFamily="49" charset="-128"/>
                <a:ea typeface="HG創英角ｺﾞｼｯｸUB" pitchFamily="49" charset="-128"/>
              </a:rPr>
              <a:t>（会場準備の都合上、</a:t>
            </a:r>
            <a:r>
              <a:rPr lang="ja-JP" altLang="en-US" sz="2000" u="sng" dirty="0" smtClean="0">
                <a:solidFill>
                  <a:srgbClr val="FF0000"/>
                </a:solidFill>
                <a:latin typeface="HG創英角ｺﾞｼｯｸUB" pitchFamily="49" charset="-128"/>
                <a:ea typeface="HG創英角ｺﾞｼｯｸUB" pitchFamily="49" charset="-128"/>
              </a:rPr>
              <a:t>２月４日（火）まで</a:t>
            </a:r>
            <a:r>
              <a:rPr lang="ja-JP" altLang="en-US" u="sng" dirty="0" smtClean="0">
                <a:latin typeface="HG創英角ｺﾞｼｯｸUB" pitchFamily="49" charset="-128"/>
                <a:ea typeface="HG創英角ｺﾞｼｯｸUB" pitchFamily="49" charset="-128"/>
              </a:rPr>
              <a:t>にお願いします。）</a:t>
            </a:r>
            <a:endParaRPr kumimoji="1" lang="ja-JP" altLang="en-US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300038" y="5285018"/>
            <a:ext cx="6257925" cy="0"/>
          </a:xfrm>
          <a:prstGeom prst="line">
            <a:avLst/>
          </a:prstGeom>
          <a:ln>
            <a:solidFill>
              <a:srgbClr val="132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293688" y="6051781"/>
            <a:ext cx="6259512" cy="0"/>
          </a:xfrm>
          <a:prstGeom prst="line">
            <a:avLst/>
          </a:prstGeom>
          <a:ln>
            <a:solidFill>
              <a:srgbClr val="132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300038" y="6715878"/>
            <a:ext cx="6432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☆お問い合わせは担当のエーザイＭＲもしくは　　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山本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までお願いいたします。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山本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t8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-yamamoto@hhc.eisai.co.jp</a:t>
            </a: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携帯電話：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080-9039-7640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075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Saved xmlns="818587af-a97e-45f6-98dd-0bf4ab33c058" xsi:nil="true"/>
    <_dlc_ExpireDate xmlns="818587af-a97e-45f6-98dd-0bf4ab33c058">2030-01-16T08:03:12+00:00</_dlc_ExpireDate>
  </documentManagement>
</p:properties>
</file>

<file path=customXml/item3.xml><?xml version="1.0" encoding="utf-8"?>
<?mso-contentType ?>
<p:Policy xmlns:p="office.server.policy" id="38a7cc09-afd8-42d9-b5ea-60600b579fb7" local="false">
  <p:Name>有効期限ポリシー</p:Name>
  <p:Description/>
  <p:Statement/>
  <p:PolicyItems>
    <p:PolicyItem featureId="Microsoft.Office.RecordsManagement.PolicyFeatures.Expiration" staticId="0x0101007F7EFF5F02C2BA4A84F891959DFD843F|-1366636739" UniqueId="6ed1d997-a39e-4456-93ee-a97adc314a99">
      <p:Name>保持</p:Name>
      <p:Description>処理対象コンテンツのスケジュールを自動的に設定し、期限に達したコンテンツに対して保持処理を実行します。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10</number>
                  <property>Modified</property>
                  <propertyId>28cf69c5-fa48-462a-b5cd-27b6f9d2bd5f</propertyId>
                  <period>years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40D9BD56C9E6E4986821E42E3D2FB4E" ma:contentTypeVersion="22" ma:contentTypeDescription="新しいドキュメントを作成します。" ma:contentTypeScope="" ma:versionID="2a6a8ceb298b7a19b73f443db421c555">
  <xsd:schema xmlns:xsd="http://www.w3.org/2001/XMLSchema" xmlns:xs="http://www.w3.org/2001/XMLSchema" xmlns:p="http://schemas.microsoft.com/office/2006/metadata/properties" xmlns:ns2="818587af-a97e-45f6-98dd-0bf4ab33c058" targetNamespace="http://schemas.microsoft.com/office/2006/metadata/properties" ma:root="true" ma:fieldsID="c841dbda69ec3c6a3f1b095bbc1b63a0" ns2:_="">
    <xsd:import namespace="818587af-a97e-45f6-98dd-0bf4ab33c058"/>
    <xsd:element name="properties">
      <xsd:complexType>
        <xsd:sequence>
          <xsd:element name="documentManagement">
            <xsd:complexType>
              <xsd:all>
                <xsd:element ref="ns2:_dlc_Exempt" minOccurs="0"/>
                <xsd:element ref="ns2:_dlc_ExpireDateSaved" minOccurs="0"/>
                <xsd:element ref="ns2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587af-a97e-45f6-98dd-0bf4ab33c058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ポリシー適用除外" ma:description="" ma:hidden="true" ma:internalName="_dlc_Exempt" ma:readOnly="true">
      <xsd:simpleType>
        <xsd:restriction base="dms:Unknown"/>
      </xsd:simpleType>
    </xsd:element>
    <xsd:element name="_dlc_ExpireDateSaved" ma:index="9" nillable="true" ma:displayName="元の有効期限" ma:description="" ma:hidden="true" ma:internalName="_dlc_ExpireDateSaved" ma:readOnly="true">
      <xsd:simpleType>
        <xsd:restriction base="dms:DateTime"/>
      </xsd:simpleType>
    </xsd:element>
    <xsd:element name="_dlc_ExpireDate" ma:index="10" nillable="true" ma:displayName="有効期限" ma:description="" ma:hidden="true" ma:indexed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E4A2D5-3CC1-4DD8-85F7-A8CA8B2171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B33D81-1056-4EE5-AA23-14215429A024}">
  <ds:schemaRefs>
    <ds:schemaRef ds:uri="http://purl.org/dc/terms/"/>
    <ds:schemaRef ds:uri="818587af-a97e-45f6-98dd-0bf4ab33c058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212E97A-BC2F-4724-947C-5A64091F6445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374B1517-FA5C-4B52-B06B-76A06792C1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8587af-a97e-45f6-98dd-0bf4ab33c0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123</Words>
  <Application>Microsoft Office PowerPoint</Application>
  <PresentationFormat>A4 210 x 297 mm</PresentationFormat>
  <Paragraphs>47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HGP明朝B</vt:lpstr>
      <vt:lpstr>HG創英角ｺﾞｼｯｸUB</vt:lpstr>
      <vt:lpstr>Meiryo UI</vt:lpstr>
      <vt:lpstr>ＭＳ Ｐゴシック</vt:lpstr>
      <vt:lpstr>Arial</vt:lpstr>
      <vt:lpstr>Calibri</vt:lpstr>
      <vt:lpstr>Office ​​テーマ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Hisashi Kodama</dc:creator>
  <cp:lastModifiedBy>Terumichi Yamamoto (山本 輝道) / 山形</cp:lastModifiedBy>
  <cp:revision>46</cp:revision>
  <cp:lastPrinted>2018-12-25T07:42:08Z</cp:lastPrinted>
  <dcterms:created xsi:type="dcterms:W3CDTF">2014-09-19T03:05:02Z</dcterms:created>
  <dcterms:modified xsi:type="dcterms:W3CDTF">2020-01-16T08:16:44Z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ExpireDate">
    <vt:lpwstr>2024-09-19T13:59:36Z</vt:lpwstr>
  </property>
  <property fmtid="{D5CDD505-2E9C-101B-9397-08002B2CF9AE}" pid="3" name="ContentTypeId">
    <vt:lpwstr>0x010100940D9BD56C9E6E4986821E42E3D2FB4E</vt:lpwstr>
  </property>
  <property fmtid="{D5CDD505-2E9C-101B-9397-08002B2CF9AE}" pid="4" name="_dlc_policyId">
    <vt:lpwstr>0x010100B8A206293FA7A54FB2AFDC877704AB4B|-1366636739</vt:lpwstr>
  </property>
  <property fmtid="{D5CDD505-2E9C-101B-9397-08002B2CF9AE}" pid="5" name="ItemRetentionFormula">
    <vt:lpwstr>&lt;formula id="Microsoft.Office.RecordsManagement.PolicyFeatures.Expiration.Formula.BuiltIn"&gt;&lt;number&gt;10&lt;/number&gt;&lt;property&gt;Modified&lt;/property&gt;&lt;propertyId&gt;28cf69c5-fa48-462a-b5cd-27b6f9d2bd5f&lt;/propertyId&gt;&lt;period&gt;years&lt;/period&gt;&lt;/formula&gt;</vt:lpwstr>
  </property>
</Properties>
</file>