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5"/>
    <p:sldMasterId id="2147483687" r:id="rId6"/>
  </p:sldMasterIdLst>
  <p:sldIdLst>
    <p:sldId id="259" r:id="rId7"/>
  </p:sldIdLst>
  <p:sldSz cx="6858000" cy="9144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6" d="100"/>
          <a:sy n="56" d="100"/>
        </p:scale>
        <p:origin x="200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tableStyles" Target="tableStyles.xml"/><Relationship Id="rId5" Type="http://schemas.openxmlformats.org/officeDocument/2006/relationships/slideMaster" Target="slideMasters/slideMaster1.xml"/><Relationship Id="rId10"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pic>
        <p:nvPicPr>
          <p:cNvPr id="5" name="図 4"/>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6858000" cy="9144000"/>
          </a:xfrm>
          <a:prstGeom prst="rect">
            <a:avLst/>
          </a:prstGeom>
        </p:spPr>
      </p:pic>
      <p:sp>
        <p:nvSpPr>
          <p:cNvPr id="7" name="Line 115"/>
          <p:cNvSpPr>
            <a:spLocks noChangeShapeType="1"/>
          </p:cNvSpPr>
          <p:nvPr userDrawn="1"/>
        </p:nvSpPr>
        <p:spPr bwMode="auto">
          <a:xfrm>
            <a:off x="620688" y="5052053"/>
            <a:ext cx="5616624" cy="0"/>
          </a:xfrm>
          <a:prstGeom prst="line">
            <a:avLst/>
          </a:prstGeom>
          <a:noFill/>
          <a:ln w="57150" cap="flat">
            <a:gradFill flip="none" rotWithShape="1">
              <a:gsLst>
                <a:gs pos="0">
                  <a:srgbClr val="FFEA00"/>
                </a:gs>
                <a:gs pos="50000">
                  <a:srgbClr val="A0C846"/>
                </a:gs>
                <a:gs pos="100000">
                  <a:srgbClr val="1AA27E"/>
                </a:gs>
              </a:gsLst>
              <a:lin ang="0" scaled="1"/>
              <a:tileRect/>
            </a:gra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1416369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1728409-7173-4C66-B9A9-B8F19997CBED}" type="datetime1">
              <a:rPr kumimoji="1" lang="ja-JP" altLang="en-US" smtClean="0"/>
              <a:t>2020/7/27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a:xfrm>
            <a:off x="706967" y="8815706"/>
            <a:ext cx="1600200" cy="328295"/>
          </a:xfrm>
          <a:prstGeom prst="rect">
            <a:avLst/>
          </a:prstGeom>
        </p:spPr>
        <p:txBody>
          <a:bodyPr/>
          <a:lstStyle/>
          <a:p>
            <a:fld id="{78C4918F-D6F6-4C49-B8B4-7AB90787EE55}" type="slidenum">
              <a:rPr kumimoji="1" lang="ja-JP" altLang="en-US" smtClean="0"/>
              <a:t>‹#›</a:t>
            </a:fld>
            <a:endParaRPr kumimoji="1" lang="ja-JP" altLang="en-US"/>
          </a:p>
        </p:txBody>
      </p:sp>
    </p:spTree>
    <p:extLst>
      <p:ext uri="{BB962C8B-B14F-4D97-AF65-F5344CB8AC3E}">
        <p14:creationId xmlns:p14="http://schemas.microsoft.com/office/powerpoint/2010/main" val="236552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B92308-BEBD-454E-8DEE-D23CE449AC86}"/>
              </a:ext>
            </a:extLst>
          </p:cNvPr>
          <p:cNvSpPr>
            <a:spLocks noGrp="1"/>
          </p:cNvSpPr>
          <p:nvPr>
            <p:ph type="ctrTitle"/>
          </p:nvPr>
        </p:nvSpPr>
        <p:spPr>
          <a:xfrm>
            <a:off x="857250" y="1497013"/>
            <a:ext cx="5143500" cy="3182937"/>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D1603D1C-0699-49E0-AE6D-F74EB38EEA92}"/>
              </a:ext>
            </a:extLst>
          </p:cNvPr>
          <p:cNvSpPr>
            <a:spLocks noGrp="1"/>
          </p:cNvSpPr>
          <p:nvPr>
            <p:ph type="subTitle" idx="1"/>
          </p:nvPr>
        </p:nvSpPr>
        <p:spPr>
          <a:xfrm>
            <a:off x="857250" y="4802188"/>
            <a:ext cx="5143500" cy="220821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8B43E968-F7A3-43BE-8CC8-B1CBB53B7D62}"/>
              </a:ext>
            </a:extLst>
          </p:cNvPr>
          <p:cNvSpPr>
            <a:spLocks noGrp="1"/>
          </p:cNvSpPr>
          <p:nvPr>
            <p:ph type="dt" sz="half" idx="10"/>
          </p:nvPr>
        </p:nvSpPr>
        <p:spPr/>
        <p:txBody>
          <a:bodyPr/>
          <a:lstStyle/>
          <a:p>
            <a:fld id="{D8AE5278-0244-486C-86FF-FF778BADDEFC}" type="datetimeFigureOut">
              <a:rPr kumimoji="1" lang="ja-JP" altLang="en-US" smtClean="0"/>
              <a:t>2020/7/27</a:t>
            </a:fld>
            <a:endParaRPr kumimoji="1" lang="ja-JP" altLang="en-US"/>
          </a:p>
        </p:txBody>
      </p:sp>
      <p:sp>
        <p:nvSpPr>
          <p:cNvPr id="5" name="フッター プレースホルダー 4">
            <a:extLst>
              <a:ext uri="{FF2B5EF4-FFF2-40B4-BE49-F238E27FC236}">
                <a16:creationId xmlns:a16="http://schemas.microsoft.com/office/drawing/2014/main" id="{54008FE2-7628-4972-ABB1-47F3F65B896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1CACB14-AFB1-4AF6-BAC7-6AC0DC9602B0}"/>
              </a:ext>
            </a:extLst>
          </p:cNvPr>
          <p:cNvSpPr>
            <a:spLocks noGrp="1"/>
          </p:cNvSpPr>
          <p:nvPr>
            <p:ph type="sldNum" sz="quarter" idx="12"/>
          </p:nvPr>
        </p:nvSpPr>
        <p:spPr/>
        <p:txBody>
          <a:bodyPr/>
          <a:lstStyle/>
          <a:p>
            <a:fld id="{02F833C9-9416-423C-904D-6E3B0000B9A3}" type="slidenum">
              <a:rPr kumimoji="1" lang="ja-JP" altLang="en-US" smtClean="0"/>
              <a:t>‹#›</a:t>
            </a:fld>
            <a:endParaRPr kumimoji="1" lang="ja-JP" altLang="en-US"/>
          </a:p>
        </p:txBody>
      </p:sp>
    </p:spTree>
    <p:extLst>
      <p:ext uri="{BB962C8B-B14F-4D97-AF65-F5344CB8AC3E}">
        <p14:creationId xmlns:p14="http://schemas.microsoft.com/office/powerpoint/2010/main" val="10959923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348A008-161E-43FD-B3E1-DE5504895DC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30827B8-06C2-4B67-BB27-1CE3785F2A98}"/>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60832F5-B6A5-4D1D-B99A-5E5053B2CE3A}"/>
              </a:ext>
            </a:extLst>
          </p:cNvPr>
          <p:cNvSpPr>
            <a:spLocks noGrp="1"/>
          </p:cNvSpPr>
          <p:nvPr>
            <p:ph type="dt" sz="half" idx="10"/>
          </p:nvPr>
        </p:nvSpPr>
        <p:spPr/>
        <p:txBody>
          <a:bodyPr/>
          <a:lstStyle/>
          <a:p>
            <a:fld id="{D8AE5278-0244-486C-86FF-FF778BADDEFC}" type="datetimeFigureOut">
              <a:rPr kumimoji="1" lang="ja-JP" altLang="en-US" smtClean="0"/>
              <a:t>2020/7/27</a:t>
            </a:fld>
            <a:endParaRPr kumimoji="1" lang="ja-JP" altLang="en-US"/>
          </a:p>
        </p:txBody>
      </p:sp>
      <p:sp>
        <p:nvSpPr>
          <p:cNvPr id="5" name="フッター プレースホルダー 4">
            <a:extLst>
              <a:ext uri="{FF2B5EF4-FFF2-40B4-BE49-F238E27FC236}">
                <a16:creationId xmlns:a16="http://schemas.microsoft.com/office/drawing/2014/main" id="{F9DE5185-4BE1-4784-85EE-67E5063D3A1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4E1D40D-A6F1-48F9-9C3B-A0105F445CC4}"/>
              </a:ext>
            </a:extLst>
          </p:cNvPr>
          <p:cNvSpPr>
            <a:spLocks noGrp="1"/>
          </p:cNvSpPr>
          <p:nvPr>
            <p:ph type="sldNum" sz="quarter" idx="12"/>
          </p:nvPr>
        </p:nvSpPr>
        <p:spPr/>
        <p:txBody>
          <a:bodyPr/>
          <a:lstStyle/>
          <a:p>
            <a:fld id="{02F833C9-9416-423C-904D-6E3B0000B9A3}" type="slidenum">
              <a:rPr kumimoji="1" lang="ja-JP" altLang="en-US" smtClean="0"/>
              <a:t>‹#›</a:t>
            </a:fld>
            <a:endParaRPr kumimoji="1" lang="ja-JP" altLang="en-US"/>
          </a:p>
        </p:txBody>
      </p:sp>
    </p:spTree>
    <p:extLst>
      <p:ext uri="{BB962C8B-B14F-4D97-AF65-F5344CB8AC3E}">
        <p14:creationId xmlns:p14="http://schemas.microsoft.com/office/powerpoint/2010/main" val="13767612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DD35A9-F306-45A1-B18E-B4C7CC787CEA}"/>
              </a:ext>
            </a:extLst>
          </p:cNvPr>
          <p:cNvSpPr>
            <a:spLocks noGrp="1"/>
          </p:cNvSpPr>
          <p:nvPr>
            <p:ph type="title"/>
          </p:nvPr>
        </p:nvSpPr>
        <p:spPr>
          <a:xfrm>
            <a:off x="468313" y="2279650"/>
            <a:ext cx="5915025" cy="3803650"/>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E4B30A7-6640-4431-8A0E-21373CAFAB93}"/>
              </a:ext>
            </a:extLst>
          </p:cNvPr>
          <p:cNvSpPr>
            <a:spLocks noGrp="1"/>
          </p:cNvSpPr>
          <p:nvPr>
            <p:ph type="body" idx="1"/>
          </p:nvPr>
        </p:nvSpPr>
        <p:spPr>
          <a:xfrm>
            <a:off x="468313" y="6119813"/>
            <a:ext cx="5915025" cy="2000250"/>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827F074E-C3C0-42D5-8B19-5D0CF8CE0860}"/>
              </a:ext>
            </a:extLst>
          </p:cNvPr>
          <p:cNvSpPr>
            <a:spLocks noGrp="1"/>
          </p:cNvSpPr>
          <p:nvPr>
            <p:ph type="dt" sz="half" idx="10"/>
          </p:nvPr>
        </p:nvSpPr>
        <p:spPr/>
        <p:txBody>
          <a:bodyPr/>
          <a:lstStyle/>
          <a:p>
            <a:fld id="{D8AE5278-0244-486C-86FF-FF778BADDEFC}" type="datetimeFigureOut">
              <a:rPr kumimoji="1" lang="ja-JP" altLang="en-US" smtClean="0"/>
              <a:t>2020/7/27</a:t>
            </a:fld>
            <a:endParaRPr kumimoji="1" lang="ja-JP" altLang="en-US"/>
          </a:p>
        </p:txBody>
      </p:sp>
      <p:sp>
        <p:nvSpPr>
          <p:cNvPr id="5" name="フッター プレースホルダー 4">
            <a:extLst>
              <a:ext uri="{FF2B5EF4-FFF2-40B4-BE49-F238E27FC236}">
                <a16:creationId xmlns:a16="http://schemas.microsoft.com/office/drawing/2014/main" id="{11F2DB6D-3040-4E0D-AA54-AD0A8CFA173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39D9348-3999-42B8-BE38-0170BFFA6F3A}"/>
              </a:ext>
            </a:extLst>
          </p:cNvPr>
          <p:cNvSpPr>
            <a:spLocks noGrp="1"/>
          </p:cNvSpPr>
          <p:nvPr>
            <p:ph type="sldNum" sz="quarter" idx="12"/>
          </p:nvPr>
        </p:nvSpPr>
        <p:spPr/>
        <p:txBody>
          <a:bodyPr/>
          <a:lstStyle/>
          <a:p>
            <a:fld id="{02F833C9-9416-423C-904D-6E3B0000B9A3}" type="slidenum">
              <a:rPr kumimoji="1" lang="ja-JP" altLang="en-US" smtClean="0"/>
              <a:t>‹#›</a:t>
            </a:fld>
            <a:endParaRPr kumimoji="1" lang="ja-JP" altLang="en-US"/>
          </a:p>
        </p:txBody>
      </p:sp>
    </p:spTree>
    <p:extLst>
      <p:ext uri="{BB962C8B-B14F-4D97-AF65-F5344CB8AC3E}">
        <p14:creationId xmlns:p14="http://schemas.microsoft.com/office/powerpoint/2010/main" val="1916139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971027-F3F7-4C92-ACAC-440C932A1BB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69C7893-31B3-4D84-A86B-D6AACBB9E564}"/>
              </a:ext>
            </a:extLst>
          </p:cNvPr>
          <p:cNvSpPr>
            <a:spLocks noGrp="1"/>
          </p:cNvSpPr>
          <p:nvPr>
            <p:ph sz="half" idx="1"/>
          </p:nvPr>
        </p:nvSpPr>
        <p:spPr>
          <a:xfrm>
            <a:off x="471488" y="2433638"/>
            <a:ext cx="2881312" cy="5802312"/>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3EFA9266-6E14-42D2-A8AA-62327D6E73A2}"/>
              </a:ext>
            </a:extLst>
          </p:cNvPr>
          <p:cNvSpPr>
            <a:spLocks noGrp="1"/>
          </p:cNvSpPr>
          <p:nvPr>
            <p:ph sz="half" idx="2"/>
          </p:nvPr>
        </p:nvSpPr>
        <p:spPr>
          <a:xfrm>
            <a:off x="3505200" y="2433638"/>
            <a:ext cx="2881313" cy="5802312"/>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98C3AEDA-AFF3-497D-8815-F2CD568804EE}"/>
              </a:ext>
            </a:extLst>
          </p:cNvPr>
          <p:cNvSpPr>
            <a:spLocks noGrp="1"/>
          </p:cNvSpPr>
          <p:nvPr>
            <p:ph type="dt" sz="half" idx="10"/>
          </p:nvPr>
        </p:nvSpPr>
        <p:spPr/>
        <p:txBody>
          <a:bodyPr/>
          <a:lstStyle/>
          <a:p>
            <a:fld id="{D8AE5278-0244-486C-86FF-FF778BADDEFC}" type="datetimeFigureOut">
              <a:rPr kumimoji="1" lang="ja-JP" altLang="en-US" smtClean="0"/>
              <a:t>2020/7/27</a:t>
            </a:fld>
            <a:endParaRPr kumimoji="1" lang="ja-JP" altLang="en-US"/>
          </a:p>
        </p:txBody>
      </p:sp>
      <p:sp>
        <p:nvSpPr>
          <p:cNvPr id="6" name="フッター プレースホルダー 5">
            <a:extLst>
              <a:ext uri="{FF2B5EF4-FFF2-40B4-BE49-F238E27FC236}">
                <a16:creationId xmlns:a16="http://schemas.microsoft.com/office/drawing/2014/main" id="{0DD98BC3-8868-4CA4-BB53-4F9803BD2C3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5D4A0DF-048E-4D22-9AB0-C93A793619E2}"/>
              </a:ext>
            </a:extLst>
          </p:cNvPr>
          <p:cNvSpPr>
            <a:spLocks noGrp="1"/>
          </p:cNvSpPr>
          <p:nvPr>
            <p:ph type="sldNum" sz="quarter" idx="12"/>
          </p:nvPr>
        </p:nvSpPr>
        <p:spPr/>
        <p:txBody>
          <a:bodyPr/>
          <a:lstStyle/>
          <a:p>
            <a:fld id="{02F833C9-9416-423C-904D-6E3B0000B9A3}" type="slidenum">
              <a:rPr kumimoji="1" lang="ja-JP" altLang="en-US" smtClean="0"/>
              <a:t>‹#›</a:t>
            </a:fld>
            <a:endParaRPr kumimoji="1" lang="ja-JP" altLang="en-US"/>
          </a:p>
        </p:txBody>
      </p:sp>
    </p:spTree>
    <p:extLst>
      <p:ext uri="{BB962C8B-B14F-4D97-AF65-F5344CB8AC3E}">
        <p14:creationId xmlns:p14="http://schemas.microsoft.com/office/powerpoint/2010/main" val="953907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B552037-3BFD-4202-8B14-08A0FC86D213}"/>
              </a:ext>
            </a:extLst>
          </p:cNvPr>
          <p:cNvSpPr>
            <a:spLocks noGrp="1"/>
          </p:cNvSpPr>
          <p:nvPr>
            <p:ph type="title"/>
          </p:nvPr>
        </p:nvSpPr>
        <p:spPr>
          <a:xfrm>
            <a:off x="473075" y="487363"/>
            <a:ext cx="5915025" cy="1766887"/>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153D032-084B-4D44-B5CE-9F038BCEA029}"/>
              </a:ext>
            </a:extLst>
          </p:cNvPr>
          <p:cNvSpPr>
            <a:spLocks noGrp="1"/>
          </p:cNvSpPr>
          <p:nvPr>
            <p:ph type="body" idx="1"/>
          </p:nvPr>
        </p:nvSpPr>
        <p:spPr>
          <a:xfrm>
            <a:off x="473075" y="2241550"/>
            <a:ext cx="2900363" cy="10985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B430DD22-A49C-43FD-954A-AF8FE948F93B}"/>
              </a:ext>
            </a:extLst>
          </p:cNvPr>
          <p:cNvSpPr>
            <a:spLocks noGrp="1"/>
          </p:cNvSpPr>
          <p:nvPr>
            <p:ph sz="half" idx="2"/>
          </p:nvPr>
        </p:nvSpPr>
        <p:spPr>
          <a:xfrm>
            <a:off x="473075" y="3340100"/>
            <a:ext cx="2900363" cy="491331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41CAA55A-AE42-4725-8044-BFA8B58B47D6}"/>
              </a:ext>
            </a:extLst>
          </p:cNvPr>
          <p:cNvSpPr>
            <a:spLocks noGrp="1"/>
          </p:cNvSpPr>
          <p:nvPr>
            <p:ph type="body" sz="quarter" idx="3"/>
          </p:nvPr>
        </p:nvSpPr>
        <p:spPr>
          <a:xfrm>
            <a:off x="3471863" y="2241550"/>
            <a:ext cx="2916237" cy="10985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E4B2BC0A-1462-42FD-9226-A10CAE5823EA}"/>
              </a:ext>
            </a:extLst>
          </p:cNvPr>
          <p:cNvSpPr>
            <a:spLocks noGrp="1"/>
          </p:cNvSpPr>
          <p:nvPr>
            <p:ph sz="quarter" idx="4"/>
          </p:nvPr>
        </p:nvSpPr>
        <p:spPr>
          <a:xfrm>
            <a:off x="3471863" y="3340100"/>
            <a:ext cx="2916237" cy="491331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F6A36365-F81A-431D-8B4A-C70CB7803E21}"/>
              </a:ext>
            </a:extLst>
          </p:cNvPr>
          <p:cNvSpPr>
            <a:spLocks noGrp="1"/>
          </p:cNvSpPr>
          <p:nvPr>
            <p:ph type="dt" sz="half" idx="10"/>
          </p:nvPr>
        </p:nvSpPr>
        <p:spPr/>
        <p:txBody>
          <a:bodyPr/>
          <a:lstStyle/>
          <a:p>
            <a:fld id="{D8AE5278-0244-486C-86FF-FF778BADDEFC}" type="datetimeFigureOut">
              <a:rPr kumimoji="1" lang="ja-JP" altLang="en-US" smtClean="0"/>
              <a:t>2020/7/27</a:t>
            </a:fld>
            <a:endParaRPr kumimoji="1" lang="ja-JP" altLang="en-US"/>
          </a:p>
        </p:txBody>
      </p:sp>
      <p:sp>
        <p:nvSpPr>
          <p:cNvPr id="8" name="フッター プレースホルダー 7">
            <a:extLst>
              <a:ext uri="{FF2B5EF4-FFF2-40B4-BE49-F238E27FC236}">
                <a16:creationId xmlns:a16="http://schemas.microsoft.com/office/drawing/2014/main" id="{857EE8C7-2AFF-49E6-87DA-A4309CF433B0}"/>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613C5BF6-F1EC-4AD2-AA35-E73874F38B8B}"/>
              </a:ext>
            </a:extLst>
          </p:cNvPr>
          <p:cNvSpPr>
            <a:spLocks noGrp="1"/>
          </p:cNvSpPr>
          <p:nvPr>
            <p:ph type="sldNum" sz="quarter" idx="12"/>
          </p:nvPr>
        </p:nvSpPr>
        <p:spPr/>
        <p:txBody>
          <a:bodyPr/>
          <a:lstStyle/>
          <a:p>
            <a:fld id="{02F833C9-9416-423C-904D-6E3B0000B9A3}" type="slidenum">
              <a:rPr kumimoji="1" lang="ja-JP" altLang="en-US" smtClean="0"/>
              <a:t>‹#›</a:t>
            </a:fld>
            <a:endParaRPr kumimoji="1" lang="ja-JP" altLang="en-US"/>
          </a:p>
        </p:txBody>
      </p:sp>
    </p:spTree>
    <p:extLst>
      <p:ext uri="{BB962C8B-B14F-4D97-AF65-F5344CB8AC3E}">
        <p14:creationId xmlns:p14="http://schemas.microsoft.com/office/powerpoint/2010/main" val="33221123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DFCD62A-F2F1-416A-86E5-45B677EECEB6}"/>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46DC7EAA-9F76-4CBE-B23D-490D6D7C2B32}"/>
              </a:ext>
            </a:extLst>
          </p:cNvPr>
          <p:cNvSpPr>
            <a:spLocks noGrp="1"/>
          </p:cNvSpPr>
          <p:nvPr>
            <p:ph type="dt" sz="half" idx="10"/>
          </p:nvPr>
        </p:nvSpPr>
        <p:spPr/>
        <p:txBody>
          <a:bodyPr/>
          <a:lstStyle/>
          <a:p>
            <a:fld id="{D8AE5278-0244-486C-86FF-FF778BADDEFC}" type="datetimeFigureOut">
              <a:rPr kumimoji="1" lang="ja-JP" altLang="en-US" smtClean="0"/>
              <a:t>2020/7/27</a:t>
            </a:fld>
            <a:endParaRPr kumimoji="1" lang="ja-JP" altLang="en-US"/>
          </a:p>
        </p:txBody>
      </p:sp>
      <p:sp>
        <p:nvSpPr>
          <p:cNvPr id="4" name="フッター プレースホルダー 3">
            <a:extLst>
              <a:ext uri="{FF2B5EF4-FFF2-40B4-BE49-F238E27FC236}">
                <a16:creationId xmlns:a16="http://schemas.microsoft.com/office/drawing/2014/main" id="{8A0AC0C2-42CD-4AD5-A3B3-E35578A356A4}"/>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3C4333C8-89DF-4B02-8DD7-1385C1214F83}"/>
              </a:ext>
            </a:extLst>
          </p:cNvPr>
          <p:cNvSpPr>
            <a:spLocks noGrp="1"/>
          </p:cNvSpPr>
          <p:nvPr>
            <p:ph type="sldNum" sz="quarter" idx="12"/>
          </p:nvPr>
        </p:nvSpPr>
        <p:spPr/>
        <p:txBody>
          <a:bodyPr/>
          <a:lstStyle/>
          <a:p>
            <a:fld id="{02F833C9-9416-423C-904D-6E3B0000B9A3}" type="slidenum">
              <a:rPr kumimoji="1" lang="ja-JP" altLang="en-US" smtClean="0"/>
              <a:t>‹#›</a:t>
            </a:fld>
            <a:endParaRPr kumimoji="1" lang="ja-JP" altLang="en-US"/>
          </a:p>
        </p:txBody>
      </p:sp>
    </p:spTree>
    <p:extLst>
      <p:ext uri="{BB962C8B-B14F-4D97-AF65-F5344CB8AC3E}">
        <p14:creationId xmlns:p14="http://schemas.microsoft.com/office/powerpoint/2010/main" val="15245709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EE611441-3C83-41BC-8969-E522D9EB3BC1}"/>
              </a:ext>
            </a:extLst>
          </p:cNvPr>
          <p:cNvSpPr>
            <a:spLocks noGrp="1"/>
          </p:cNvSpPr>
          <p:nvPr>
            <p:ph type="dt" sz="half" idx="10"/>
          </p:nvPr>
        </p:nvSpPr>
        <p:spPr/>
        <p:txBody>
          <a:bodyPr/>
          <a:lstStyle/>
          <a:p>
            <a:fld id="{D8AE5278-0244-486C-86FF-FF778BADDEFC}" type="datetimeFigureOut">
              <a:rPr kumimoji="1" lang="ja-JP" altLang="en-US" smtClean="0"/>
              <a:t>2020/7/27</a:t>
            </a:fld>
            <a:endParaRPr kumimoji="1" lang="ja-JP" altLang="en-US"/>
          </a:p>
        </p:txBody>
      </p:sp>
      <p:sp>
        <p:nvSpPr>
          <p:cNvPr id="3" name="フッター プレースホルダー 2">
            <a:extLst>
              <a:ext uri="{FF2B5EF4-FFF2-40B4-BE49-F238E27FC236}">
                <a16:creationId xmlns:a16="http://schemas.microsoft.com/office/drawing/2014/main" id="{64F6764D-A498-4B7D-8D41-FB5C3227F640}"/>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C5A55655-5ABB-4BAF-B9B3-8FE9F527C92E}"/>
              </a:ext>
            </a:extLst>
          </p:cNvPr>
          <p:cNvSpPr>
            <a:spLocks noGrp="1"/>
          </p:cNvSpPr>
          <p:nvPr>
            <p:ph type="sldNum" sz="quarter" idx="12"/>
          </p:nvPr>
        </p:nvSpPr>
        <p:spPr/>
        <p:txBody>
          <a:bodyPr/>
          <a:lstStyle/>
          <a:p>
            <a:fld id="{02F833C9-9416-423C-904D-6E3B0000B9A3}" type="slidenum">
              <a:rPr kumimoji="1" lang="ja-JP" altLang="en-US" smtClean="0"/>
              <a:t>‹#›</a:t>
            </a:fld>
            <a:endParaRPr kumimoji="1" lang="ja-JP" altLang="en-US"/>
          </a:p>
        </p:txBody>
      </p:sp>
    </p:spTree>
    <p:extLst>
      <p:ext uri="{BB962C8B-B14F-4D97-AF65-F5344CB8AC3E}">
        <p14:creationId xmlns:p14="http://schemas.microsoft.com/office/powerpoint/2010/main" val="3646353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DA98BE1-D4D9-4C34-BD91-0FF85C92B9C6}"/>
              </a:ext>
            </a:extLst>
          </p:cNvPr>
          <p:cNvSpPr>
            <a:spLocks noGrp="1"/>
          </p:cNvSpPr>
          <p:nvPr>
            <p:ph type="title"/>
          </p:nvPr>
        </p:nvSpPr>
        <p:spPr>
          <a:xfrm>
            <a:off x="473075" y="609600"/>
            <a:ext cx="2211388" cy="21336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3E7D522-90FC-4553-8BD7-ACA40AA315B0}"/>
              </a:ext>
            </a:extLst>
          </p:cNvPr>
          <p:cNvSpPr>
            <a:spLocks noGrp="1"/>
          </p:cNvSpPr>
          <p:nvPr>
            <p:ph idx="1"/>
          </p:nvPr>
        </p:nvSpPr>
        <p:spPr>
          <a:xfrm>
            <a:off x="2916238" y="1316038"/>
            <a:ext cx="3471862" cy="64992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039C7E3F-5463-4A3D-8E22-7112DE6DF7FB}"/>
              </a:ext>
            </a:extLst>
          </p:cNvPr>
          <p:cNvSpPr>
            <a:spLocks noGrp="1"/>
          </p:cNvSpPr>
          <p:nvPr>
            <p:ph type="body" sz="half" idx="2"/>
          </p:nvPr>
        </p:nvSpPr>
        <p:spPr>
          <a:xfrm>
            <a:off x="473075" y="2743200"/>
            <a:ext cx="2211388" cy="508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FEF7119-FE12-482B-9BCE-320B3410A742}"/>
              </a:ext>
            </a:extLst>
          </p:cNvPr>
          <p:cNvSpPr>
            <a:spLocks noGrp="1"/>
          </p:cNvSpPr>
          <p:nvPr>
            <p:ph type="dt" sz="half" idx="10"/>
          </p:nvPr>
        </p:nvSpPr>
        <p:spPr/>
        <p:txBody>
          <a:bodyPr/>
          <a:lstStyle/>
          <a:p>
            <a:fld id="{D8AE5278-0244-486C-86FF-FF778BADDEFC}" type="datetimeFigureOut">
              <a:rPr kumimoji="1" lang="ja-JP" altLang="en-US" smtClean="0"/>
              <a:t>2020/7/27</a:t>
            </a:fld>
            <a:endParaRPr kumimoji="1" lang="ja-JP" altLang="en-US"/>
          </a:p>
        </p:txBody>
      </p:sp>
      <p:sp>
        <p:nvSpPr>
          <p:cNvPr id="6" name="フッター プレースホルダー 5">
            <a:extLst>
              <a:ext uri="{FF2B5EF4-FFF2-40B4-BE49-F238E27FC236}">
                <a16:creationId xmlns:a16="http://schemas.microsoft.com/office/drawing/2014/main" id="{DEE0CA06-BF65-49FA-986B-11F9B7E3B3B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97562FC-10EA-4823-A58A-378060366293}"/>
              </a:ext>
            </a:extLst>
          </p:cNvPr>
          <p:cNvSpPr>
            <a:spLocks noGrp="1"/>
          </p:cNvSpPr>
          <p:nvPr>
            <p:ph type="sldNum" sz="quarter" idx="12"/>
          </p:nvPr>
        </p:nvSpPr>
        <p:spPr/>
        <p:txBody>
          <a:bodyPr/>
          <a:lstStyle/>
          <a:p>
            <a:fld id="{02F833C9-9416-423C-904D-6E3B0000B9A3}" type="slidenum">
              <a:rPr kumimoji="1" lang="ja-JP" altLang="en-US" smtClean="0"/>
              <a:t>‹#›</a:t>
            </a:fld>
            <a:endParaRPr kumimoji="1" lang="ja-JP" altLang="en-US"/>
          </a:p>
        </p:txBody>
      </p:sp>
    </p:spTree>
    <p:extLst>
      <p:ext uri="{BB962C8B-B14F-4D97-AF65-F5344CB8AC3E}">
        <p14:creationId xmlns:p14="http://schemas.microsoft.com/office/powerpoint/2010/main" val="31568155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D03A39-6DCD-47C7-9E10-D140160B394A}"/>
              </a:ext>
            </a:extLst>
          </p:cNvPr>
          <p:cNvSpPr>
            <a:spLocks noGrp="1"/>
          </p:cNvSpPr>
          <p:nvPr>
            <p:ph type="title"/>
          </p:nvPr>
        </p:nvSpPr>
        <p:spPr>
          <a:xfrm>
            <a:off x="473075" y="609600"/>
            <a:ext cx="2211388" cy="21336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ED78565A-84AF-481A-AD94-52D69792DF56}"/>
              </a:ext>
            </a:extLst>
          </p:cNvPr>
          <p:cNvSpPr>
            <a:spLocks noGrp="1"/>
          </p:cNvSpPr>
          <p:nvPr>
            <p:ph type="pic" idx="1"/>
          </p:nvPr>
        </p:nvSpPr>
        <p:spPr>
          <a:xfrm>
            <a:off x="2916238" y="1316038"/>
            <a:ext cx="3471862" cy="6499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C5D9F71F-B89F-47D9-A2A9-E9A609168CDE}"/>
              </a:ext>
            </a:extLst>
          </p:cNvPr>
          <p:cNvSpPr>
            <a:spLocks noGrp="1"/>
          </p:cNvSpPr>
          <p:nvPr>
            <p:ph type="body" sz="half" idx="2"/>
          </p:nvPr>
        </p:nvSpPr>
        <p:spPr>
          <a:xfrm>
            <a:off x="473075" y="2743200"/>
            <a:ext cx="2211388" cy="508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605BC3B-27D3-4577-B940-51921B08A5A1}"/>
              </a:ext>
            </a:extLst>
          </p:cNvPr>
          <p:cNvSpPr>
            <a:spLocks noGrp="1"/>
          </p:cNvSpPr>
          <p:nvPr>
            <p:ph type="dt" sz="half" idx="10"/>
          </p:nvPr>
        </p:nvSpPr>
        <p:spPr/>
        <p:txBody>
          <a:bodyPr/>
          <a:lstStyle/>
          <a:p>
            <a:fld id="{D8AE5278-0244-486C-86FF-FF778BADDEFC}" type="datetimeFigureOut">
              <a:rPr kumimoji="1" lang="ja-JP" altLang="en-US" smtClean="0"/>
              <a:t>2020/7/27</a:t>
            </a:fld>
            <a:endParaRPr kumimoji="1" lang="ja-JP" altLang="en-US"/>
          </a:p>
        </p:txBody>
      </p:sp>
      <p:sp>
        <p:nvSpPr>
          <p:cNvPr id="6" name="フッター プレースホルダー 5">
            <a:extLst>
              <a:ext uri="{FF2B5EF4-FFF2-40B4-BE49-F238E27FC236}">
                <a16:creationId xmlns:a16="http://schemas.microsoft.com/office/drawing/2014/main" id="{12149763-E761-4647-A9F0-4AD48A3F6B6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9FBC7A3-BD4A-4CA9-8D95-7B2911603E48}"/>
              </a:ext>
            </a:extLst>
          </p:cNvPr>
          <p:cNvSpPr>
            <a:spLocks noGrp="1"/>
          </p:cNvSpPr>
          <p:nvPr>
            <p:ph type="sldNum" sz="quarter" idx="12"/>
          </p:nvPr>
        </p:nvSpPr>
        <p:spPr/>
        <p:txBody>
          <a:bodyPr/>
          <a:lstStyle/>
          <a:p>
            <a:fld id="{02F833C9-9416-423C-904D-6E3B0000B9A3}" type="slidenum">
              <a:rPr kumimoji="1" lang="ja-JP" altLang="en-US" smtClean="0"/>
              <a:t>‹#›</a:t>
            </a:fld>
            <a:endParaRPr kumimoji="1" lang="ja-JP" altLang="en-US"/>
          </a:p>
        </p:txBody>
      </p:sp>
    </p:spTree>
    <p:extLst>
      <p:ext uri="{BB962C8B-B14F-4D97-AF65-F5344CB8AC3E}">
        <p14:creationId xmlns:p14="http://schemas.microsoft.com/office/powerpoint/2010/main" val="2115746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5_タイトル スライド">
    <p:spTree>
      <p:nvGrpSpPr>
        <p:cNvPr id="1" name=""/>
        <p:cNvGrpSpPr/>
        <p:nvPr/>
      </p:nvGrpSpPr>
      <p:grpSpPr>
        <a:xfrm>
          <a:off x="0" y="0"/>
          <a:ext cx="0" cy="0"/>
          <a:chOff x="0" y="0"/>
          <a:chExt cx="0" cy="0"/>
        </a:xfrm>
      </p:grpSpPr>
      <p:pic>
        <p:nvPicPr>
          <p:cNvPr id="5" name="図 4"/>
          <p:cNvPicPr>
            <a:picLocks noChangeAspect="1"/>
          </p:cNvPicPr>
          <p:nvPr userDrawn="1"/>
        </p:nvPicPr>
        <p:blipFill rotWithShape="1">
          <a:blip r:embed="rId2" cstate="email">
            <a:extLst>
              <a:ext uri="{28A0092B-C50C-407E-A947-70E740481C1C}">
                <a14:useLocalDpi xmlns:a14="http://schemas.microsoft.com/office/drawing/2010/main"/>
              </a:ext>
            </a:extLst>
          </a:blip>
          <a:srcRect b="81114"/>
          <a:stretch/>
        </p:blipFill>
        <p:spPr>
          <a:xfrm>
            <a:off x="0" y="0"/>
            <a:ext cx="6858000" cy="609600"/>
          </a:xfrm>
          <a:prstGeom prst="rect">
            <a:avLst/>
          </a:prstGeom>
        </p:spPr>
      </p:pic>
      <p:pic>
        <p:nvPicPr>
          <p:cNvPr id="6" name="図 5"/>
          <p:cNvPicPr>
            <a:picLocks noChangeAspect="1"/>
          </p:cNvPicPr>
          <p:nvPr userDrawn="1"/>
        </p:nvPicPr>
        <p:blipFill rotWithShape="1">
          <a:blip r:embed="rId2" cstate="email">
            <a:extLst>
              <a:ext uri="{28A0092B-C50C-407E-A947-70E740481C1C}">
                <a14:useLocalDpi xmlns:a14="http://schemas.microsoft.com/office/drawing/2010/main"/>
              </a:ext>
            </a:extLst>
          </a:blip>
          <a:srcRect t="84718"/>
          <a:stretch/>
        </p:blipFill>
        <p:spPr>
          <a:xfrm>
            <a:off x="0" y="8650717"/>
            <a:ext cx="6858000" cy="493283"/>
          </a:xfrm>
          <a:prstGeom prst="rect">
            <a:avLst/>
          </a:prstGeom>
        </p:spPr>
      </p:pic>
      <p:sp>
        <p:nvSpPr>
          <p:cNvPr id="9" name="Rectangle 2"/>
          <p:cNvSpPr>
            <a:spLocks noGrp="1" noChangeArrowheads="1"/>
          </p:cNvSpPr>
          <p:nvPr userDrawn="1"/>
        </p:nvSpPr>
        <p:spPr bwMode="auto">
          <a:xfrm>
            <a:off x="0" y="8815706"/>
            <a:ext cx="129614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t" anchorCtr="0" compatLnSpc="1">
            <a:prstTxWarp prst="textNoShape">
              <a:avLst/>
            </a:prstTxWarp>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pPr lvl="0">
              <a:defRPr/>
            </a:pPr>
            <a:r>
              <a:rPr lang="en-US" altLang="ja-JP" sz="750" dirty="0">
                <a:solidFill>
                  <a:srgbClr val="000000"/>
                </a:solidFill>
                <a:latin typeface="Meiryo UI" panose="020B0604030504040204" pitchFamily="50" charset="-128"/>
                <a:ea typeface="Meiryo UI" panose="020B0604030504040204" pitchFamily="50" charset="-128"/>
              </a:rPr>
              <a:t>P-0000#</a:t>
            </a:r>
            <a:fld id="{7052F78E-2350-4FF1-80D8-FE5FA48AB4D1}" type="slidenum">
              <a:rPr kumimoji="1" lang="ja-JP" altLang="ja-JP" sz="75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ＭＳ Ｐゴシック" pitchFamily="50" charset="-128"/>
              </a:rPr>
              <a:pPr lvl="0">
                <a:defRPr/>
              </a:pPr>
              <a:t>‹#›</a:t>
            </a:fld>
            <a:endParaRPr kumimoji="1" lang="ja-JP" altLang="ja-JP" sz="75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itchFamily="50" charset="-128"/>
            </a:endParaRPr>
          </a:p>
        </p:txBody>
      </p:sp>
      <p:pic>
        <p:nvPicPr>
          <p:cNvPr id="7" name="Picture 17"/>
          <p:cNvPicPr>
            <a:picLocks noChangeAspect="1" noChangeArrowheads="1"/>
          </p:cNvPicPr>
          <p:nvPr userDrawn="1"/>
        </p:nvPicPr>
        <p:blipFill>
          <a:blip r:embed="rId3" cstate="email">
            <a:extLst>
              <a:ext uri="{28A0092B-C50C-407E-A947-70E740481C1C}">
                <a14:useLocalDpi xmlns:a14="http://schemas.microsoft.com/office/drawing/2010/main"/>
              </a:ext>
            </a:extLst>
          </a:blip>
          <a:stretch>
            <a:fillRect/>
          </a:stretch>
        </p:blipFill>
        <p:spPr bwMode="auto">
          <a:xfrm>
            <a:off x="5905279" y="8098506"/>
            <a:ext cx="933584" cy="588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244358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58E5A00-5292-4145-BD7F-41B09666D2DA}"/>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B025A2E-A9EF-4D04-B49F-D4A39BEBD83A}"/>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75AA8B1-9644-4011-B283-13611F6B2E55}"/>
              </a:ext>
            </a:extLst>
          </p:cNvPr>
          <p:cNvSpPr>
            <a:spLocks noGrp="1"/>
          </p:cNvSpPr>
          <p:nvPr>
            <p:ph type="dt" sz="half" idx="10"/>
          </p:nvPr>
        </p:nvSpPr>
        <p:spPr/>
        <p:txBody>
          <a:bodyPr/>
          <a:lstStyle/>
          <a:p>
            <a:fld id="{D8AE5278-0244-486C-86FF-FF778BADDEFC}" type="datetimeFigureOut">
              <a:rPr kumimoji="1" lang="ja-JP" altLang="en-US" smtClean="0"/>
              <a:t>2020/7/27</a:t>
            </a:fld>
            <a:endParaRPr kumimoji="1" lang="ja-JP" altLang="en-US"/>
          </a:p>
        </p:txBody>
      </p:sp>
      <p:sp>
        <p:nvSpPr>
          <p:cNvPr id="5" name="フッター プレースホルダー 4">
            <a:extLst>
              <a:ext uri="{FF2B5EF4-FFF2-40B4-BE49-F238E27FC236}">
                <a16:creationId xmlns:a16="http://schemas.microsoft.com/office/drawing/2014/main" id="{52222B4D-8BAB-41D5-AAFE-CBDBA2B558E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FE9DC2D-CFFD-43C6-B106-0BD8D0D088F9}"/>
              </a:ext>
            </a:extLst>
          </p:cNvPr>
          <p:cNvSpPr>
            <a:spLocks noGrp="1"/>
          </p:cNvSpPr>
          <p:nvPr>
            <p:ph type="sldNum" sz="quarter" idx="12"/>
          </p:nvPr>
        </p:nvSpPr>
        <p:spPr/>
        <p:txBody>
          <a:bodyPr/>
          <a:lstStyle/>
          <a:p>
            <a:fld id="{02F833C9-9416-423C-904D-6E3B0000B9A3}" type="slidenum">
              <a:rPr kumimoji="1" lang="ja-JP" altLang="en-US" smtClean="0"/>
              <a:t>‹#›</a:t>
            </a:fld>
            <a:endParaRPr kumimoji="1" lang="ja-JP" altLang="en-US"/>
          </a:p>
        </p:txBody>
      </p:sp>
    </p:spTree>
    <p:extLst>
      <p:ext uri="{BB962C8B-B14F-4D97-AF65-F5344CB8AC3E}">
        <p14:creationId xmlns:p14="http://schemas.microsoft.com/office/powerpoint/2010/main" val="28405872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EDC89517-E73E-49CA-850C-CF1E997679F6}"/>
              </a:ext>
            </a:extLst>
          </p:cNvPr>
          <p:cNvSpPr>
            <a:spLocks noGrp="1"/>
          </p:cNvSpPr>
          <p:nvPr>
            <p:ph type="title" orient="vert"/>
          </p:nvPr>
        </p:nvSpPr>
        <p:spPr>
          <a:xfrm>
            <a:off x="4908550" y="487363"/>
            <a:ext cx="1477963" cy="7748587"/>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32B2F66-6133-43A0-99B5-3EBD91387578}"/>
              </a:ext>
            </a:extLst>
          </p:cNvPr>
          <p:cNvSpPr>
            <a:spLocks noGrp="1"/>
          </p:cNvSpPr>
          <p:nvPr>
            <p:ph type="body" orient="vert" idx="1"/>
          </p:nvPr>
        </p:nvSpPr>
        <p:spPr>
          <a:xfrm>
            <a:off x="471488" y="487363"/>
            <a:ext cx="4284662" cy="774858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6EEE7FB-6515-4C88-AAE3-732643C0F256}"/>
              </a:ext>
            </a:extLst>
          </p:cNvPr>
          <p:cNvSpPr>
            <a:spLocks noGrp="1"/>
          </p:cNvSpPr>
          <p:nvPr>
            <p:ph type="dt" sz="half" idx="10"/>
          </p:nvPr>
        </p:nvSpPr>
        <p:spPr/>
        <p:txBody>
          <a:bodyPr/>
          <a:lstStyle/>
          <a:p>
            <a:fld id="{D8AE5278-0244-486C-86FF-FF778BADDEFC}" type="datetimeFigureOut">
              <a:rPr kumimoji="1" lang="ja-JP" altLang="en-US" smtClean="0"/>
              <a:t>2020/7/27</a:t>
            </a:fld>
            <a:endParaRPr kumimoji="1" lang="ja-JP" altLang="en-US"/>
          </a:p>
        </p:txBody>
      </p:sp>
      <p:sp>
        <p:nvSpPr>
          <p:cNvPr id="5" name="フッター プレースホルダー 4">
            <a:extLst>
              <a:ext uri="{FF2B5EF4-FFF2-40B4-BE49-F238E27FC236}">
                <a16:creationId xmlns:a16="http://schemas.microsoft.com/office/drawing/2014/main" id="{D09D6FE3-A49B-40A5-A5A4-C4327F6CE1A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F39751D-F96B-4FDC-9A7C-2A9E7B4E7FEB}"/>
              </a:ext>
            </a:extLst>
          </p:cNvPr>
          <p:cNvSpPr>
            <a:spLocks noGrp="1"/>
          </p:cNvSpPr>
          <p:nvPr>
            <p:ph type="sldNum" sz="quarter" idx="12"/>
          </p:nvPr>
        </p:nvSpPr>
        <p:spPr/>
        <p:txBody>
          <a:bodyPr/>
          <a:lstStyle/>
          <a:p>
            <a:fld id="{02F833C9-9416-423C-904D-6E3B0000B9A3}" type="slidenum">
              <a:rPr kumimoji="1" lang="ja-JP" altLang="en-US" smtClean="0"/>
              <a:t>‹#›</a:t>
            </a:fld>
            <a:endParaRPr kumimoji="1" lang="ja-JP" altLang="en-US"/>
          </a:p>
        </p:txBody>
      </p:sp>
    </p:spTree>
    <p:extLst>
      <p:ext uri="{BB962C8B-B14F-4D97-AF65-F5344CB8AC3E}">
        <p14:creationId xmlns:p14="http://schemas.microsoft.com/office/powerpoint/2010/main" val="3528310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471488" y="486834"/>
            <a:ext cx="5915025" cy="1767417"/>
          </a:xfrm>
          <a:prstGeom prst="rect">
            <a:avLst/>
          </a:prstGeom>
        </p:spPr>
        <p:txBody>
          <a:bodyPr/>
          <a:lstStyle/>
          <a:p>
            <a:r>
              <a:rPr kumimoji="1" lang="ja-JP" altLang="en-US"/>
              <a:t>マスター タイトルの書式設定</a:t>
            </a:r>
          </a:p>
        </p:txBody>
      </p:sp>
      <p:pic>
        <p:nvPicPr>
          <p:cNvPr id="3" name="Picture 17"/>
          <p:cNvPicPr>
            <a:picLocks noChangeAspect="1" noChangeArrowheads="1"/>
          </p:cNvPicPr>
          <p:nvPr userDrawn="1"/>
        </p:nvPicPr>
        <p:blipFill>
          <a:blip r:embed="rId2" cstate="email">
            <a:extLst>
              <a:ext uri="{28A0092B-C50C-407E-A947-70E740481C1C}">
                <a14:useLocalDpi xmlns:a14="http://schemas.microsoft.com/office/drawing/2010/main"/>
              </a:ext>
            </a:extLst>
          </a:blip>
          <a:stretch>
            <a:fillRect/>
          </a:stretch>
        </p:blipFill>
        <p:spPr bwMode="auto">
          <a:xfrm>
            <a:off x="5905279" y="8098506"/>
            <a:ext cx="933584" cy="588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38156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471488" y="486834"/>
            <a:ext cx="5915025" cy="1767417"/>
          </a:xfrm>
          <a:prstGeom prst="rect">
            <a:avLst/>
          </a:prstGeom>
        </p:spPr>
        <p:txBody>
          <a:bodyPr/>
          <a:lstStyle/>
          <a:p>
            <a:r>
              <a:rPr kumimoji="1" lang="ja-JP" altLang="en-US"/>
              <a:t>マスター タイトルの書式設定</a:t>
            </a:r>
          </a:p>
        </p:txBody>
      </p:sp>
    </p:spTree>
    <p:extLst>
      <p:ext uri="{BB962C8B-B14F-4D97-AF65-F5344CB8AC3E}">
        <p14:creationId xmlns:p14="http://schemas.microsoft.com/office/powerpoint/2010/main" val="1545601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1" name=""/>
        <p:cNvGrpSpPr/>
        <p:nvPr/>
      </p:nvGrpSpPr>
      <p:grpSpPr>
        <a:xfrm>
          <a:off x="0" y="0"/>
          <a:ext cx="0" cy="0"/>
          <a:chOff x="0" y="0"/>
          <a:chExt cx="0" cy="0"/>
        </a:xfrm>
      </p:grpSpPr>
      <p:pic>
        <p:nvPicPr>
          <p:cNvPr id="5" name="図 4"/>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6858000" cy="9144000"/>
          </a:xfrm>
          <a:prstGeom prst="rect">
            <a:avLst/>
          </a:prstGeom>
        </p:spPr>
      </p:pic>
      <p:sp>
        <p:nvSpPr>
          <p:cNvPr id="9" name="Rectangle 2"/>
          <p:cNvSpPr>
            <a:spLocks noGrp="1" noChangeArrowheads="1"/>
          </p:cNvSpPr>
          <p:nvPr userDrawn="1"/>
        </p:nvSpPr>
        <p:spPr bwMode="auto">
          <a:xfrm>
            <a:off x="0" y="8815706"/>
            <a:ext cx="129614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t" anchorCtr="0" compatLnSpc="1">
            <a:prstTxWarp prst="textNoShape">
              <a:avLst/>
            </a:prstTxWarp>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pPr lvl="0">
              <a:defRPr/>
            </a:pPr>
            <a:r>
              <a:rPr lang="en-US" altLang="ja-JP" sz="750" dirty="0">
                <a:solidFill>
                  <a:srgbClr val="000000"/>
                </a:solidFill>
                <a:latin typeface="Meiryo UI" panose="020B0604030504040204" pitchFamily="50" charset="-128"/>
                <a:ea typeface="Meiryo UI" panose="020B0604030504040204" pitchFamily="50" charset="-128"/>
              </a:rPr>
              <a:t>P-0000#</a:t>
            </a:r>
            <a:fld id="{7052F78E-2350-4FF1-80D8-FE5FA48AB4D1}" type="slidenum">
              <a:rPr kumimoji="1" lang="ja-JP" altLang="ja-JP" sz="75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ＭＳ Ｐゴシック" pitchFamily="50" charset="-128"/>
              </a:rPr>
              <a:pPr lvl="0">
                <a:defRPr/>
              </a:pPr>
              <a:t>‹#›</a:t>
            </a:fld>
            <a:endParaRPr kumimoji="1" lang="ja-JP" altLang="ja-JP" sz="75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itchFamily="50" charset="-128"/>
            </a:endParaRPr>
          </a:p>
        </p:txBody>
      </p:sp>
      <p:pic>
        <p:nvPicPr>
          <p:cNvPr id="6" name="Picture 17"/>
          <p:cNvPicPr>
            <a:picLocks noChangeAspect="1" noChangeArrowheads="1"/>
          </p:cNvPicPr>
          <p:nvPr userDrawn="1"/>
        </p:nvPicPr>
        <p:blipFill>
          <a:blip r:embed="rId3" cstate="email">
            <a:extLst>
              <a:ext uri="{28A0092B-C50C-407E-A947-70E740481C1C}">
                <a14:useLocalDpi xmlns:a14="http://schemas.microsoft.com/office/drawing/2010/main"/>
              </a:ext>
            </a:extLst>
          </a:blip>
          <a:stretch>
            <a:fillRect/>
          </a:stretch>
        </p:blipFill>
        <p:spPr bwMode="auto">
          <a:xfrm>
            <a:off x="2962208" y="7740353"/>
            <a:ext cx="933584" cy="588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Line 115"/>
          <p:cNvSpPr>
            <a:spLocks noChangeShapeType="1"/>
          </p:cNvSpPr>
          <p:nvPr userDrawn="1"/>
        </p:nvSpPr>
        <p:spPr bwMode="auto">
          <a:xfrm>
            <a:off x="620688" y="5052053"/>
            <a:ext cx="5616624" cy="0"/>
          </a:xfrm>
          <a:prstGeom prst="line">
            <a:avLst/>
          </a:prstGeom>
          <a:noFill/>
          <a:ln w="57150" cap="flat">
            <a:gradFill flip="none" rotWithShape="1">
              <a:gsLst>
                <a:gs pos="0">
                  <a:srgbClr val="FFEA00"/>
                </a:gs>
                <a:gs pos="50000">
                  <a:srgbClr val="A0C846"/>
                </a:gs>
                <a:gs pos="100000">
                  <a:srgbClr val="1AA27E"/>
                </a:gs>
              </a:gsLst>
              <a:lin ang="0" scaled="1"/>
              <a:tileRect/>
            </a:gra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377981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5172" y="203515"/>
            <a:ext cx="5416117" cy="797437"/>
          </a:xfrm>
          <a:prstGeom prst="rect">
            <a:avLst/>
          </a:prstGeom>
        </p:spPr>
        <p:txBody>
          <a:bodyPr/>
          <a:lstStyle/>
          <a:p>
            <a:r>
              <a:rPr lang="ja-JP" altLang="en-US"/>
              <a:t>マスター タイトルの書式設定</a:t>
            </a:r>
          </a:p>
        </p:txBody>
      </p:sp>
      <p:pic>
        <p:nvPicPr>
          <p:cNvPr id="1026" name="Picture 2"/>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6238026" y="128954"/>
            <a:ext cx="593353" cy="9233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08806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471488" y="486834"/>
            <a:ext cx="5915025" cy="1767417"/>
          </a:xfrm>
          <a:prstGeom prst="rect">
            <a:avLst/>
          </a:prstGeom>
        </p:spPr>
        <p:txBody>
          <a:bodyPr/>
          <a:lstStyle/>
          <a:p>
            <a:r>
              <a:rPr kumimoji="1" lang="ja-JP" altLang="en-US"/>
              <a:t>マスター タイトルの書式設定</a:t>
            </a:r>
          </a:p>
        </p:txBody>
      </p:sp>
    </p:spTree>
    <p:extLst>
      <p:ext uri="{BB962C8B-B14F-4D97-AF65-F5344CB8AC3E}">
        <p14:creationId xmlns:p14="http://schemas.microsoft.com/office/powerpoint/2010/main" val="2567788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2_タイトル スライド">
    <p:spTree>
      <p:nvGrpSpPr>
        <p:cNvPr id="1" name=""/>
        <p:cNvGrpSpPr/>
        <p:nvPr/>
      </p:nvGrpSpPr>
      <p:grpSpPr>
        <a:xfrm>
          <a:off x="0" y="0"/>
          <a:ext cx="0" cy="0"/>
          <a:chOff x="0" y="0"/>
          <a:chExt cx="0" cy="0"/>
        </a:xfrm>
      </p:grpSpPr>
      <p:pic>
        <p:nvPicPr>
          <p:cNvPr id="6" name="図 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6858000" cy="9144000"/>
          </a:xfrm>
          <a:prstGeom prst="rect">
            <a:avLst/>
          </a:prstGeom>
        </p:spPr>
      </p:pic>
      <p:sp>
        <p:nvSpPr>
          <p:cNvPr id="2" name="Title 1"/>
          <p:cNvSpPr>
            <a:spLocks noGrp="1"/>
          </p:cNvSpPr>
          <p:nvPr>
            <p:ph type="ctrTitle"/>
          </p:nvPr>
        </p:nvSpPr>
        <p:spPr>
          <a:xfrm>
            <a:off x="514350" y="2201505"/>
            <a:ext cx="5829300" cy="1898248"/>
          </a:xfrm>
        </p:spPr>
        <p:txBody>
          <a:bodyPr anchor="b">
            <a:normAutofit/>
          </a:bodyPr>
          <a:lstStyle>
            <a:lvl1pPr algn="ctr">
              <a:defRPr sz="3600"/>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857250" y="6605287"/>
            <a:ext cx="5143500" cy="13438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dirty="0"/>
              <a:t>マスター サブタイトルの書式設定</a:t>
            </a:r>
            <a:endParaRPr lang="en-US" dirty="0"/>
          </a:p>
        </p:txBody>
      </p:sp>
      <p:sp>
        <p:nvSpPr>
          <p:cNvPr id="12" name="スライド番号プレースホルダー 11"/>
          <p:cNvSpPr>
            <a:spLocks noGrp="1"/>
          </p:cNvSpPr>
          <p:nvPr>
            <p:ph type="sldNum" sz="quarter" idx="12"/>
          </p:nvPr>
        </p:nvSpPr>
        <p:spPr>
          <a:xfrm>
            <a:off x="5312250" y="8673296"/>
            <a:ext cx="1543050" cy="473872"/>
          </a:xfrm>
        </p:spPr>
        <p:txBody>
          <a:bodyPr/>
          <a:lstStyle/>
          <a:p>
            <a:fld id="{3034ADCE-1F07-4477-A720-0906683F143E}"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324210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pic>
        <p:nvPicPr>
          <p:cNvPr id="6" name="図 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6858000" cy="9144000"/>
          </a:xfrm>
          <a:prstGeom prst="rect">
            <a:avLst/>
          </a:prstGeom>
        </p:spPr>
      </p:pic>
      <p:sp>
        <p:nvSpPr>
          <p:cNvPr id="2" name="Title 1"/>
          <p:cNvSpPr>
            <a:spLocks noGrp="1"/>
          </p:cNvSpPr>
          <p:nvPr>
            <p:ph type="ctrTitle"/>
          </p:nvPr>
        </p:nvSpPr>
        <p:spPr>
          <a:xfrm>
            <a:off x="514350" y="2201505"/>
            <a:ext cx="5829300" cy="1898248"/>
          </a:xfrm>
        </p:spPr>
        <p:txBody>
          <a:bodyPr anchor="b">
            <a:normAutofit/>
          </a:bodyPr>
          <a:lstStyle>
            <a:lvl1pPr algn="ctr">
              <a:defRPr sz="3600"/>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857250" y="6605287"/>
            <a:ext cx="5143500" cy="13438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dirty="0"/>
              <a:t>マスター サブタイトルの書式設定</a:t>
            </a:r>
            <a:endParaRPr lang="en-US" dirty="0"/>
          </a:p>
        </p:txBody>
      </p:sp>
      <p:sp>
        <p:nvSpPr>
          <p:cNvPr id="12" name="スライド番号プレースホルダー 11"/>
          <p:cNvSpPr>
            <a:spLocks noGrp="1"/>
          </p:cNvSpPr>
          <p:nvPr>
            <p:ph type="sldNum" sz="quarter" idx="12"/>
          </p:nvPr>
        </p:nvSpPr>
        <p:spPr>
          <a:xfrm>
            <a:off x="5312250" y="8673296"/>
            <a:ext cx="1543050" cy="473872"/>
          </a:xfrm>
        </p:spPr>
        <p:txBody>
          <a:bodyPr/>
          <a:lstStyle/>
          <a:p>
            <a:fld id="{3034ADCE-1F07-4477-A720-0906683F143E}"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935532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図 2"/>
          <p:cNvPicPr>
            <a:picLocks noChangeAspect="1"/>
          </p:cNvPicPr>
          <p:nvPr userDrawn="1"/>
        </p:nvPicPr>
        <p:blipFill rotWithShape="1">
          <a:blip r:embed="rId12" cstate="email">
            <a:extLst>
              <a:ext uri="{28A0092B-C50C-407E-A947-70E740481C1C}">
                <a14:useLocalDpi xmlns:a14="http://schemas.microsoft.com/office/drawing/2010/main"/>
              </a:ext>
            </a:extLst>
          </a:blip>
          <a:srcRect b="81114"/>
          <a:stretch/>
        </p:blipFill>
        <p:spPr>
          <a:xfrm>
            <a:off x="0" y="0"/>
            <a:ext cx="6858000" cy="609600"/>
          </a:xfrm>
          <a:prstGeom prst="rect">
            <a:avLst/>
          </a:prstGeom>
        </p:spPr>
      </p:pic>
      <p:pic>
        <p:nvPicPr>
          <p:cNvPr id="4" name="図 3"/>
          <p:cNvPicPr>
            <a:picLocks noChangeAspect="1"/>
          </p:cNvPicPr>
          <p:nvPr userDrawn="1"/>
        </p:nvPicPr>
        <p:blipFill rotWithShape="1">
          <a:blip r:embed="rId12" cstate="email">
            <a:extLst>
              <a:ext uri="{28A0092B-C50C-407E-A947-70E740481C1C}">
                <a14:useLocalDpi xmlns:a14="http://schemas.microsoft.com/office/drawing/2010/main"/>
              </a:ext>
            </a:extLst>
          </a:blip>
          <a:srcRect t="84718"/>
          <a:stretch/>
        </p:blipFill>
        <p:spPr>
          <a:xfrm>
            <a:off x="0" y="8650717"/>
            <a:ext cx="6858000" cy="493283"/>
          </a:xfrm>
          <a:prstGeom prst="rect">
            <a:avLst/>
          </a:prstGeom>
        </p:spPr>
      </p:pic>
    </p:spTree>
    <p:extLst>
      <p:ext uri="{BB962C8B-B14F-4D97-AF65-F5344CB8AC3E}">
        <p14:creationId xmlns:p14="http://schemas.microsoft.com/office/powerpoint/2010/main" val="380761578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1" r:id="rId6"/>
    <p:sldLayoutId id="2147483682" r:id="rId7"/>
    <p:sldLayoutId id="2147483683" r:id="rId8"/>
    <p:sldLayoutId id="2147483684" r:id="rId9"/>
    <p:sldLayoutId id="2147483685" r:id="rId10"/>
  </p:sldLayoutIdLst>
  <p:txStyles>
    <p:titleStyle>
      <a:lvl1pPr algn="ctr" defTabSz="685800" rtl="0" eaLnBrk="1" latinLnBrk="0" hangingPunct="1">
        <a:spcBef>
          <a:spcPct val="0"/>
        </a:spcBef>
        <a:buNone/>
        <a:defRPr kumimoji="1"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E34A586E-8CCE-4607-8F30-97B14EBEA6E9}"/>
              </a:ext>
            </a:extLst>
          </p:cNvPr>
          <p:cNvSpPr>
            <a:spLocks noGrp="1"/>
          </p:cNvSpPr>
          <p:nvPr>
            <p:ph type="title"/>
          </p:nvPr>
        </p:nvSpPr>
        <p:spPr>
          <a:xfrm>
            <a:off x="471488" y="487363"/>
            <a:ext cx="5915025" cy="1766887"/>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3BF4297-9E08-48A6-A99C-E012EC9609BF}"/>
              </a:ext>
            </a:extLst>
          </p:cNvPr>
          <p:cNvSpPr>
            <a:spLocks noGrp="1"/>
          </p:cNvSpPr>
          <p:nvPr>
            <p:ph type="body" idx="1"/>
          </p:nvPr>
        </p:nvSpPr>
        <p:spPr>
          <a:xfrm>
            <a:off x="471488" y="2433638"/>
            <a:ext cx="5915025" cy="580231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3F7E488-276A-49D8-844E-CED13E60EF86}"/>
              </a:ext>
            </a:extLst>
          </p:cNvPr>
          <p:cNvSpPr>
            <a:spLocks noGrp="1"/>
          </p:cNvSpPr>
          <p:nvPr>
            <p:ph type="dt" sz="half" idx="2"/>
          </p:nvPr>
        </p:nvSpPr>
        <p:spPr>
          <a:xfrm>
            <a:off x="471488" y="8475663"/>
            <a:ext cx="1543050" cy="485775"/>
          </a:xfrm>
          <a:prstGeom prst="rect">
            <a:avLst/>
          </a:prstGeom>
        </p:spPr>
        <p:txBody>
          <a:bodyPr vert="horz" lIns="91440" tIns="45720" rIns="91440" bIns="45720" rtlCol="0" anchor="ctr"/>
          <a:lstStyle>
            <a:lvl1pPr algn="l">
              <a:defRPr sz="1200">
                <a:solidFill>
                  <a:schemeClr val="tx1">
                    <a:tint val="75000"/>
                  </a:schemeClr>
                </a:solidFill>
              </a:defRPr>
            </a:lvl1pPr>
          </a:lstStyle>
          <a:p>
            <a:fld id="{D8AE5278-0244-486C-86FF-FF778BADDEFC}" type="datetimeFigureOut">
              <a:rPr kumimoji="1" lang="ja-JP" altLang="en-US" smtClean="0"/>
              <a:t>2020/7/27</a:t>
            </a:fld>
            <a:endParaRPr kumimoji="1" lang="ja-JP" altLang="en-US"/>
          </a:p>
        </p:txBody>
      </p:sp>
      <p:sp>
        <p:nvSpPr>
          <p:cNvPr id="5" name="フッター プレースホルダー 4">
            <a:extLst>
              <a:ext uri="{FF2B5EF4-FFF2-40B4-BE49-F238E27FC236}">
                <a16:creationId xmlns:a16="http://schemas.microsoft.com/office/drawing/2014/main" id="{5754CCDC-1D41-46CD-A666-2D7905026F6E}"/>
              </a:ext>
            </a:extLst>
          </p:cNvPr>
          <p:cNvSpPr>
            <a:spLocks noGrp="1"/>
          </p:cNvSpPr>
          <p:nvPr>
            <p:ph type="ftr" sz="quarter" idx="3"/>
          </p:nvPr>
        </p:nvSpPr>
        <p:spPr>
          <a:xfrm>
            <a:off x="2271713" y="8475663"/>
            <a:ext cx="2314575" cy="48577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B852C370-6EF9-4380-95D2-5019545F12B5}"/>
              </a:ext>
            </a:extLst>
          </p:cNvPr>
          <p:cNvSpPr>
            <a:spLocks noGrp="1"/>
          </p:cNvSpPr>
          <p:nvPr>
            <p:ph type="sldNum" sz="quarter" idx="4"/>
          </p:nvPr>
        </p:nvSpPr>
        <p:spPr>
          <a:xfrm>
            <a:off x="4843463" y="8475663"/>
            <a:ext cx="1543050" cy="485775"/>
          </a:xfrm>
          <a:prstGeom prst="rect">
            <a:avLst/>
          </a:prstGeom>
        </p:spPr>
        <p:txBody>
          <a:bodyPr vert="horz" lIns="91440" tIns="45720" rIns="91440" bIns="45720" rtlCol="0" anchor="ctr"/>
          <a:lstStyle>
            <a:lvl1pPr algn="r">
              <a:defRPr sz="1200">
                <a:solidFill>
                  <a:schemeClr val="tx1">
                    <a:tint val="75000"/>
                  </a:schemeClr>
                </a:solidFill>
              </a:defRPr>
            </a:lvl1pPr>
          </a:lstStyle>
          <a:p>
            <a:fld id="{02F833C9-9416-423C-904D-6E3B0000B9A3}" type="slidenum">
              <a:rPr kumimoji="1" lang="ja-JP" altLang="en-US" smtClean="0"/>
              <a:t>‹#›</a:t>
            </a:fld>
            <a:endParaRPr kumimoji="1" lang="ja-JP" altLang="en-US"/>
          </a:p>
        </p:txBody>
      </p:sp>
    </p:spTree>
    <p:extLst>
      <p:ext uri="{BB962C8B-B14F-4D97-AF65-F5344CB8AC3E}">
        <p14:creationId xmlns:p14="http://schemas.microsoft.com/office/powerpoint/2010/main" val="87900699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Line 7"/>
          <p:cNvSpPr>
            <a:spLocks noChangeShapeType="1"/>
          </p:cNvSpPr>
          <p:nvPr/>
        </p:nvSpPr>
        <p:spPr bwMode="auto">
          <a:xfrm>
            <a:off x="1335416" y="1575269"/>
            <a:ext cx="0" cy="1513400"/>
          </a:xfrm>
          <a:prstGeom prst="line">
            <a:avLst/>
          </a:prstGeom>
          <a:noFill/>
          <a:ln w="19050" cap="flat">
            <a:solidFill>
              <a:srgbClr val="4457A5"/>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 name="Text Box 52"/>
          <p:cNvSpPr txBox="1">
            <a:spLocks noChangeArrowheads="1"/>
          </p:cNvSpPr>
          <p:nvPr/>
        </p:nvSpPr>
        <p:spPr bwMode="auto">
          <a:xfrm>
            <a:off x="1140524" y="770675"/>
            <a:ext cx="475747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889000" indent="-889000" eaLnBrk="0" hangingPunct="0">
              <a:defRPr kumimoji="1">
                <a:solidFill>
                  <a:schemeClr val="tx1"/>
                </a:solidFill>
                <a:latin typeface="Arial" charset="0"/>
                <a:ea typeface="ＭＳ Ｐゴシック" pitchFamily="50" charset="-128"/>
              </a:defRPr>
            </a:lvl1pPr>
            <a:lvl2pPr marL="890588" eaLnBrk="0" hangingPunct="0">
              <a:defRPr kumimoji="1">
                <a:solidFill>
                  <a:schemeClr val="tx1"/>
                </a:solidFill>
                <a:latin typeface="Arial" charset="0"/>
                <a:ea typeface="ＭＳ Ｐゴシック" pitchFamily="50" charset="-128"/>
              </a:defRPr>
            </a:lvl2pPr>
            <a:lvl3pPr eaLnBrk="0" hangingPunct="0">
              <a:defRPr kumimoji="1">
                <a:solidFill>
                  <a:schemeClr val="tx1"/>
                </a:solidFill>
                <a:latin typeface="Arial" charset="0"/>
                <a:ea typeface="ＭＳ Ｐゴシック" pitchFamily="50" charset="-128"/>
              </a:defRPr>
            </a:lvl3pPr>
            <a:lvl4pPr eaLnBrk="0" hangingPunct="0">
              <a:defRPr kumimoji="1">
                <a:solidFill>
                  <a:schemeClr val="tx1"/>
                </a:solidFill>
                <a:latin typeface="Arial" charset="0"/>
                <a:ea typeface="ＭＳ Ｐゴシック" pitchFamily="50" charset="-128"/>
              </a:defRPr>
            </a:lvl4pPr>
            <a:lvl5pPr eaLnBrk="0" hangingPunct="0">
              <a:defRPr kumimoji="1">
                <a:solidFill>
                  <a:schemeClr val="tx1"/>
                </a:solidFill>
                <a:latin typeface="Arial" charset="0"/>
                <a:ea typeface="ＭＳ Ｐゴシック" pitchFamily="50" charset="-128"/>
              </a:defRPr>
            </a:lvl5pPr>
            <a:lvl6pPr eaLnBrk="0" fontAlgn="base" hangingPunct="0">
              <a:spcBef>
                <a:spcPct val="0"/>
              </a:spcBef>
              <a:spcAft>
                <a:spcPct val="0"/>
              </a:spcAft>
              <a:defRPr kumimoji="1">
                <a:solidFill>
                  <a:schemeClr val="tx1"/>
                </a:solidFill>
                <a:latin typeface="Arial" charset="0"/>
                <a:ea typeface="ＭＳ Ｐゴシック" pitchFamily="50" charset="-128"/>
              </a:defRPr>
            </a:lvl6pPr>
            <a:lvl7pPr eaLnBrk="0" fontAlgn="base" hangingPunct="0">
              <a:spcBef>
                <a:spcPct val="0"/>
              </a:spcBef>
              <a:spcAft>
                <a:spcPct val="0"/>
              </a:spcAft>
              <a:defRPr kumimoji="1">
                <a:solidFill>
                  <a:schemeClr val="tx1"/>
                </a:solidFill>
                <a:latin typeface="Arial" charset="0"/>
                <a:ea typeface="ＭＳ Ｐゴシック" pitchFamily="50" charset="-128"/>
              </a:defRPr>
            </a:lvl7pPr>
            <a:lvl8pPr eaLnBrk="0" fontAlgn="base" hangingPunct="0">
              <a:spcBef>
                <a:spcPct val="0"/>
              </a:spcBef>
              <a:spcAft>
                <a:spcPct val="0"/>
              </a:spcAft>
              <a:defRPr kumimoji="1">
                <a:solidFill>
                  <a:schemeClr val="tx1"/>
                </a:solidFill>
                <a:latin typeface="Arial" charset="0"/>
                <a:ea typeface="ＭＳ Ｐゴシック" pitchFamily="50" charset="-128"/>
              </a:defRPr>
            </a:lvl8pPr>
            <a:lvl9pPr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0" indent="0" eaLnBrk="1" hangingPunct="1">
              <a:spcAft>
                <a:spcPct val="50000"/>
              </a:spcAft>
            </a:pPr>
            <a:r>
              <a:rPr lang="ja-JP" altLang="en-US" sz="4000" b="1" dirty="0">
                <a:solidFill>
                  <a:srgbClr val="29275E"/>
                </a:solidFill>
                <a:latin typeface="Meiryo UI" panose="020B0604030504040204" pitchFamily="50" charset="-128"/>
                <a:ea typeface="Meiryo UI" panose="020B0604030504040204" pitchFamily="50" charset="-128"/>
              </a:rPr>
              <a:t>便秘ネットフォーラム</a:t>
            </a:r>
            <a:endParaRPr lang="en-US" altLang="ja-JP" sz="4000" b="1" dirty="0">
              <a:solidFill>
                <a:srgbClr val="29275E"/>
              </a:solidFill>
              <a:latin typeface="Meiryo UI" panose="020B0604030504040204" pitchFamily="50" charset="-128"/>
              <a:ea typeface="Meiryo UI" panose="020B0604030504040204" pitchFamily="50" charset="-128"/>
            </a:endParaRPr>
          </a:p>
        </p:txBody>
      </p:sp>
      <p:sp>
        <p:nvSpPr>
          <p:cNvPr id="4" name="Text Box 52"/>
          <p:cNvSpPr txBox="1">
            <a:spLocks noChangeArrowheads="1"/>
          </p:cNvSpPr>
          <p:nvPr/>
        </p:nvSpPr>
        <p:spPr bwMode="auto">
          <a:xfrm>
            <a:off x="1436635" y="1377417"/>
            <a:ext cx="385463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b" anchorCtr="0">
            <a:spAutoFit/>
          </a:bodyPr>
          <a:lstStyle>
            <a:lvl1pPr marL="889000" indent="-889000" eaLnBrk="0" hangingPunct="0">
              <a:defRPr kumimoji="1">
                <a:solidFill>
                  <a:schemeClr val="tx1"/>
                </a:solidFill>
                <a:latin typeface="Arial" charset="0"/>
                <a:ea typeface="ＭＳ Ｐゴシック" pitchFamily="50" charset="-128"/>
              </a:defRPr>
            </a:lvl1pPr>
            <a:lvl2pPr marL="890588" eaLnBrk="0" hangingPunct="0">
              <a:defRPr kumimoji="1">
                <a:solidFill>
                  <a:schemeClr val="tx1"/>
                </a:solidFill>
                <a:latin typeface="Arial" charset="0"/>
                <a:ea typeface="ＭＳ Ｐゴシック" pitchFamily="50" charset="-128"/>
              </a:defRPr>
            </a:lvl2pPr>
            <a:lvl3pPr eaLnBrk="0" hangingPunct="0">
              <a:defRPr kumimoji="1">
                <a:solidFill>
                  <a:schemeClr val="tx1"/>
                </a:solidFill>
                <a:latin typeface="Arial" charset="0"/>
                <a:ea typeface="ＭＳ Ｐゴシック" pitchFamily="50" charset="-128"/>
              </a:defRPr>
            </a:lvl3pPr>
            <a:lvl4pPr eaLnBrk="0" hangingPunct="0">
              <a:defRPr kumimoji="1">
                <a:solidFill>
                  <a:schemeClr val="tx1"/>
                </a:solidFill>
                <a:latin typeface="Arial" charset="0"/>
                <a:ea typeface="ＭＳ Ｐゴシック" pitchFamily="50" charset="-128"/>
              </a:defRPr>
            </a:lvl4pPr>
            <a:lvl5pPr eaLnBrk="0" hangingPunct="0">
              <a:defRPr kumimoji="1">
                <a:solidFill>
                  <a:schemeClr val="tx1"/>
                </a:solidFill>
                <a:latin typeface="Arial" charset="0"/>
                <a:ea typeface="ＭＳ Ｐゴシック" pitchFamily="50" charset="-128"/>
              </a:defRPr>
            </a:lvl5pPr>
            <a:lvl6pPr eaLnBrk="0" fontAlgn="base" hangingPunct="0">
              <a:spcBef>
                <a:spcPct val="0"/>
              </a:spcBef>
              <a:spcAft>
                <a:spcPct val="0"/>
              </a:spcAft>
              <a:defRPr kumimoji="1">
                <a:solidFill>
                  <a:schemeClr val="tx1"/>
                </a:solidFill>
                <a:latin typeface="Arial" charset="0"/>
                <a:ea typeface="ＭＳ Ｐゴシック" pitchFamily="50" charset="-128"/>
              </a:defRPr>
            </a:lvl6pPr>
            <a:lvl7pPr eaLnBrk="0" fontAlgn="base" hangingPunct="0">
              <a:spcBef>
                <a:spcPct val="0"/>
              </a:spcBef>
              <a:spcAft>
                <a:spcPct val="0"/>
              </a:spcAft>
              <a:defRPr kumimoji="1">
                <a:solidFill>
                  <a:schemeClr val="tx1"/>
                </a:solidFill>
                <a:latin typeface="Arial" charset="0"/>
                <a:ea typeface="ＭＳ Ｐゴシック" pitchFamily="50" charset="-128"/>
              </a:defRPr>
            </a:lvl7pPr>
            <a:lvl8pPr eaLnBrk="0" fontAlgn="base" hangingPunct="0">
              <a:spcBef>
                <a:spcPct val="0"/>
              </a:spcBef>
              <a:spcAft>
                <a:spcPct val="0"/>
              </a:spcAft>
              <a:defRPr kumimoji="1">
                <a:solidFill>
                  <a:schemeClr val="tx1"/>
                </a:solidFill>
                <a:latin typeface="Arial" charset="0"/>
                <a:ea typeface="ＭＳ Ｐゴシック" pitchFamily="50" charset="-128"/>
              </a:defRPr>
            </a:lvl8pPr>
            <a:lvl9pPr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0" indent="0" eaLnBrk="1" hangingPunct="1">
              <a:spcAft>
                <a:spcPts val="0"/>
              </a:spcAft>
            </a:pPr>
            <a:r>
              <a:rPr lang="en-US" altLang="ja-JP" sz="2400" b="1" dirty="0">
                <a:solidFill>
                  <a:srgbClr val="000000"/>
                </a:solidFill>
                <a:latin typeface="Meiryo UI" panose="020B0604030504040204" pitchFamily="50" charset="-128"/>
                <a:ea typeface="Meiryo UI" panose="020B0604030504040204" pitchFamily="50" charset="-128"/>
              </a:rPr>
              <a:t>2020</a:t>
            </a:r>
            <a:r>
              <a:rPr lang="ja-JP" altLang="en-US" sz="2400" b="1" dirty="0">
                <a:solidFill>
                  <a:srgbClr val="000000"/>
                </a:solidFill>
                <a:latin typeface="Meiryo UI" panose="020B0604030504040204" pitchFamily="50" charset="-128"/>
                <a:ea typeface="Meiryo UI" panose="020B0604030504040204" pitchFamily="50" charset="-128"/>
              </a:rPr>
              <a:t>年</a:t>
            </a:r>
            <a:r>
              <a:rPr lang="en-US" altLang="ja-JP" sz="4000" b="1" dirty="0">
                <a:solidFill>
                  <a:srgbClr val="000000"/>
                </a:solidFill>
                <a:latin typeface="Meiryo UI" panose="020B0604030504040204" pitchFamily="50" charset="-128"/>
                <a:ea typeface="Meiryo UI" panose="020B0604030504040204" pitchFamily="50" charset="-128"/>
              </a:rPr>
              <a:t>9</a:t>
            </a:r>
            <a:r>
              <a:rPr lang="ja-JP" altLang="en-US" sz="2400" b="1" dirty="0">
                <a:solidFill>
                  <a:srgbClr val="000000"/>
                </a:solidFill>
                <a:latin typeface="Meiryo UI" panose="020B0604030504040204" pitchFamily="50" charset="-128"/>
                <a:ea typeface="Meiryo UI" panose="020B0604030504040204" pitchFamily="50" charset="-128"/>
              </a:rPr>
              <a:t>月</a:t>
            </a:r>
            <a:r>
              <a:rPr lang="en-US" altLang="ja-JP" sz="4000" b="1" dirty="0">
                <a:solidFill>
                  <a:srgbClr val="000000"/>
                </a:solidFill>
                <a:latin typeface="Meiryo UI" panose="020B0604030504040204" pitchFamily="50" charset="-128"/>
                <a:ea typeface="Meiryo UI" panose="020B0604030504040204" pitchFamily="50" charset="-128"/>
              </a:rPr>
              <a:t>7</a:t>
            </a:r>
            <a:r>
              <a:rPr lang="ja-JP" altLang="en-US" sz="2400" b="1" dirty="0">
                <a:solidFill>
                  <a:srgbClr val="000000"/>
                </a:solidFill>
                <a:latin typeface="Meiryo UI" panose="020B0604030504040204" pitchFamily="50" charset="-128"/>
                <a:ea typeface="Meiryo UI" panose="020B0604030504040204" pitchFamily="50" charset="-128"/>
              </a:rPr>
              <a:t>日（月）</a:t>
            </a:r>
            <a:endParaRPr lang="en-US" altLang="ja-JP" sz="2400" b="1" dirty="0">
              <a:solidFill>
                <a:srgbClr val="000000"/>
              </a:solidFill>
              <a:latin typeface="Meiryo UI" panose="020B0604030504040204" pitchFamily="50" charset="-128"/>
              <a:ea typeface="Meiryo UI" panose="020B0604030504040204" pitchFamily="50" charset="-128"/>
            </a:endParaRPr>
          </a:p>
        </p:txBody>
      </p:sp>
      <p:sp>
        <p:nvSpPr>
          <p:cNvPr id="5" name="Text Box 52"/>
          <p:cNvSpPr txBox="1">
            <a:spLocks noChangeArrowheads="1"/>
          </p:cNvSpPr>
          <p:nvPr/>
        </p:nvSpPr>
        <p:spPr bwMode="auto">
          <a:xfrm>
            <a:off x="1436635" y="2008073"/>
            <a:ext cx="306252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889000" indent="-889000" eaLnBrk="0" hangingPunct="0">
              <a:defRPr kumimoji="1">
                <a:solidFill>
                  <a:schemeClr val="tx1"/>
                </a:solidFill>
                <a:latin typeface="Arial" charset="0"/>
                <a:ea typeface="ＭＳ Ｐゴシック" pitchFamily="50" charset="-128"/>
              </a:defRPr>
            </a:lvl1pPr>
            <a:lvl2pPr marL="890588" eaLnBrk="0" hangingPunct="0">
              <a:defRPr kumimoji="1">
                <a:solidFill>
                  <a:schemeClr val="tx1"/>
                </a:solidFill>
                <a:latin typeface="Arial" charset="0"/>
                <a:ea typeface="ＭＳ Ｐゴシック" pitchFamily="50" charset="-128"/>
              </a:defRPr>
            </a:lvl2pPr>
            <a:lvl3pPr eaLnBrk="0" hangingPunct="0">
              <a:defRPr kumimoji="1">
                <a:solidFill>
                  <a:schemeClr val="tx1"/>
                </a:solidFill>
                <a:latin typeface="Arial" charset="0"/>
                <a:ea typeface="ＭＳ Ｐゴシック" pitchFamily="50" charset="-128"/>
              </a:defRPr>
            </a:lvl3pPr>
            <a:lvl4pPr eaLnBrk="0" hangingPunct="0">
              <a:defRPr kumimoji="1">
                <a:solidFill>
                  <a:schemeClr val="tx1"/>
                </a:solidFill>
                <a:latin typeface="Arial" charset="0"/>
                <a:ea typeface="ＭＳ Ｐゴシック" pitchFamily="50" charset="-128"/>
              </a:defRPr>
            </a:lvl4pPr>
            <a:lvl5pPr eaLnBrk="0" hangingPunct="0">
              <a:defRPr kumimoji="1">
                <a:solidFill>
                  <a:schemeClr val="tx1"/>
                </a:solidFill>
                <a:latin typeface="Arial" charset="0"/>
                <a:ea typeface="ＭＳ Ｐゴシック" pitchFamily="50" charset="-128"/>
              </a:defRPr>
            </a:lvl5pPr>
            <a:lvl6pPr eaLnBrk="0" fontAlgn="base" hangingPunct="0">
              <a:spcBef>
                <a:spcPct val="0"/>
              </a:spcBef>
              <a:spcAft>
                <a:spcPct val="0"/>
              </a:spcAft>
              <a:defRPr kumimoji="1">
                <a:solidFill>
                  <a:schemeClr val="tx1"/>
                </a:solidFill>
                <a:latin typeface="Arial" charset="0"/>
                <a:ea typeface="ＭＳ Ｐゴシック" pitchFamily="50" charset="-128"/>
              </a:defRPr>
            </a:lvl6pPr>
            <a:lvl7pPr eaLnBrk="0" fontAlgn="base" hangingPunct="0">
              <a:spcBef>
                <a:spcPct val="0"/>
              </a:spcBef>
              <a:spcAft>
                <a:spcPct val="0"/>
              </a:spcAft>
              <a:defRPr kumimoji="1">
                <a:solidFill>
                  <a:schemeClr val="tx1"/>
                </a:solidFill>
                <a:latin typeface="Arial" charset="0"/>
                <a:ea typeface="ＭＳ Ｐゴシック" pitchFamily="50" charset="-128"/>
              </a:defRPr>
            </a:lvl7pPr>
            <a:lvl8pPr eaLnBrk="0" fontAlgn="base" hangingPunct="0">
              <a:spcBef>
                <a:spcPct val="0"/>
              </a:spcBef>
              <a:spcAft>
                <a:spcPct val="0"/>
              </a:spcAft>
              <a:defRPr kumimoji="1">
                <a:solidFill>
                  <a:schemeClr val="tx1"/>
                </a:solidFill>
                <a:latin typeface="Arial" charset="0"/>
                <a:ea typeface="ＭＳ Ｐゴシック" pitchFamily="50" charset="-128"/>
              </a:defRPr>
            </a:lvl8pPr>
            <a:lvl9pPr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0" indent="0" eaLnBrk="1" hangingPunct="1">
              <a:spcAft>
                <a:spcPts val="0"/>
              </a:spcAft>
            </a:pPr>
            <a:r>
              <a:rPr lang="en-US" altLang="ja-JP" sz="2400" b="1" dirty="0">
                <a:solidFill>
                  <a:srgbClr val="000000"/>
                </a:solidFill>
                <a:latin typeface="Meiryo UI" panose="020B0604030504040204" pitchFamily="50" charset="-128"/>
                <a:ea typeface="Meiryo UI" panose="020B0604030504040204" pitchFamily="50" charset="-128"/>
              </a:rPr>
              <a:t>18</a:t>
            </a:r>
            <a:r>
              <a:rPr lang="ja-JP" altLang="en-US" sz="2400" b="1" dirty="0">
                <a:solidFill>
                  <a:srgbClr val="000000"/>
                </a:solidFill>
                <a:latin typeface="Meiryo UI" panose="020B0604030504040204" pitchFamily="50" charset="-128"/>
                <a:ea typeface="Meiryo UI" panose="020B0604030504040204" pitchFamily="50" charset="-128"/>
              </a:rPr>
              <a:t>：</a:t>
            </a:r>
            <a:r>
              <a:rPr lang="en-US" altLang="ja-JP" sz="2400" b="1" dirty="0">
                <a:solidFill>
                  <a:srgbClr val="000000"/>
                </a:solidFill>
                <a:latin typeface="Meiryo UI" panose="020B0604030504040204" pitchFamily="50" charset="-128"/>
                <a:ea typeface="Meiryo UI" panose="020B0604030504040204" pitchFamily="50" charset="-128"/>
              </a:rPr>
              <a:t>30</a:t>
            </a:r>
            <a:r>
              <a:rPr lang="ja-JP" altLang="en-US" sz="2400" b="1" dirty="0">
                <a:solidFill>
                  <a:srgbClr val="000000"/>
                </a:solidFill>
                <a:latin typeface="Meiryo UI" panose="020B0604030504040204" pitchFamily="50" charset="-128"/>
                <a:ea typeface="Meiryo UI" panose="020B0604030504040204" pitchFamily="50" charset="-128"/>
              </a:rPr>
              <a:t>～</a:t>
            </a:r>
            <a:r>
              <a:rPr lang="en-US" altLang="ja-JP" sz="2400" b="1" dirty="0">
                <a:solidFill>
                  <a:srgbClr val="000000"/>
                </a:solidFill>
                <a:latin typeface="Meiryo UI" panose="020B0604030504040204" pitchFamily="50" charset="-128"/>
                <a:ea typeface="Meiryo UI" panose="020B0604030504040204" pitchFamily="50" charset="-128"/>
              </a:rPr>
              <a:t>19</a:t>
            </a:r>
            <a:r>
              <a:rPr lang="ja-JP" altLang="en-US" sz="2400" b="1" dirty="0">
                <a:solidFill>
                  <a:srgbClr val="000000"/>
                </a:solidFill>
                <a:latin typeface="Meiryo UI" panose="020B0604030504040204" pitchFamily="50" charset="-128"/>
                <a:ea typeface="Meiryo UI" panose="020B0604030504040204" pitchFamily="50" charset="-128"/>
              </a:rPr>
              <a:t>：</a:t>
            </a:r>
            <a:r>
              <a:rPr lang="en-US" altLang="ja-JP" sz="2400" b="1" dirty="0">
                <a:solidFill>
                  <a:srgbClr val="000000"/>
                </a:solidFill>
                <a:latin typeface="Meiryo UI" panose="020B0604030504040204" pitchFamily="50" charset="-128"/>
                <a:ea typeface="Meiryo UI" panose="020B0604030504040204" pitchFamily="50" charset="-128"/>
              </a:rPr>
              <a:t>15</a:t>
            </a:r>
          </a:p>
        </p:txBody>
      </p:sp>
      <p:grpSp>
        <p:nvGrpSpPr>
          <p:cNvPr id="9" name="グループ化 8"/>
          <p:cNvGrpSpPr/>
          <p:nvPr/>
        </p:nvGrpSpPr>
        <p:grpSpPr>
          <a:xfrm>
            <a:off x="340842" y="5134973"/>
            <a:ext cx="6483711" cy="836208"/>
            <a:chOff x="1179630" y="5016538"/>
            <a:chExt cx="4442162" cy="619118"/>
          </a:xfrm>
        </p:grpSpPr>
        <p:sp>
          <p:nvSpPr>
            <p:cNvPr id="10" name="Text Box 52"/>
            <p:cNvSpPr txBox="1">
              <a:spLocks noChangeArrowheads="1"/>
            </p:cNvSpPr>
            <p:nvPr/>
          </p:nvSpPr>
          <p:spPr bwMode="auto">
            <a:xfrm>
              <a:off x="1643610" y="5018595"/>
              <a:ext cx="3926640" cy="4329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889000" indent="-889000" eaLnBrk="0" hangingPunct="0">
                <a:defRPr kumimoji="1">
                  <a:solidFill>
                    <a:schemeClr val="tx1"/>
                  </a:solidFill>
                  <a:latin typeface="Arial" charset="0"/>
                  <a:ea typeface="ＭＳ Ｐゴシック" pitchFamily="50" charset="-128"/>
                </a:defRPr>
              </a:lvl1pPr>
              <a:lvl2pPr marL="890588" eaLnBrk="0" hangingPunct="0">
                <a:defRPr kumimoji="1">
                  <a:solidFill>
                    <a:schemeClr val="tx1"/>
                  </a:solidFill>
                  <a:latin typeface="Arial" charset="0"/>
                  <a:ea typeface="ＭＳ Ｐゴシック" pitchFamily="50" charset="-128"/>
                </a:defRPr>
              </a:lvl2pPr>
              <a:lvl3pPr eaLnBrk="0" hangingPunct="0">
                <a:defRPr kumimoji="1">
                  <a:solidFill>
                    <a:schemeClr val="tx1"/>
                  </a:solidFill>
                  <a:latin typeface="Arial" charset="0"/>
                  <a:ea typeface="ＭＳ Ｐゴシック" pitchFamily="50" charset="-128"/>
                </a:defRPr>
              </a:lvl3pPr>
              <a:lvl4pPr eaLnBrk="0" hangingPunct="0">
                <a:defRPr kumimoji="1">
                  <a:solidFill>
                    <a:schemeClr val="tx1"/>
                  </a:solidFill>
                  <a:latin typeface="Arial" charset="0"/>
                  <a:ea typeface="ＭＳ Ｐゴシック" pitchFamily="50" charset="-128"/>
                </a:defRPr>
              </a:lvl4pPr>
              <a:lvl5pPr eaLnBrk="0" hangingPunct="0">
                <a:defRPr kumimoji="1">
                  <a:solidFill>
                    <a:schemeClr val="tx1"/>
                  </a:solidFill>
                  <a:latin typeface="Arial" charset="0"/>
                  <a:ea typeface="ＭＳ Ｐゴシック" pitchFamily="50" charset="-128"/>
                </a:defRPr>
              </a:lvl5pPr>
              <a:lvl6pPr eaLnBrk="0" fontAlgn="base" hangingPunct="0">
                <a:spcBef>
                  <a:spcPct val="0"/>
                </a:spcBef>
                <a:spcAft>
                  <a:spcPct val="0"/>
                </a:spcAft>
                <a:defRPr kumimoji="1">
                  <a:solidFill>
                    <a:schemeClr val="tx1"/>
                  </a:solidFill>
                  <a:latin typeface="Arial" charset="0"/>
                  <a:ea typeface="ＭＳ Ｐゴシック" pitchFamily="50" charset="-128"/>
                </a:defRPr>
              </a:lvl6pPr>
              <a:lvl7pPr eaLnBrk="0" fontAlgn="base" hangingPunct="0">
                <a:spcBef>
                  <a:spcPct val="0"/>
                </a:spcBef>
                <a:spcAft>
                  <a:spcPct val="0"/>
                </a:spcAft>
                <a:defRPr kumimoji="1">
                  <a:solidFill>
                    <a:schemeClr val="tx1"/>
                  </a:solidFill>
                  <a:latin typeface="Arial" charset="0"/>
                  <a:ea typeface="ＭＳ Ｐゴシック" pitchFamily="50" charset="-128"/>
                </a:defRPr>
              </a:lvl7pPr>
              <a:lvl8pPr eaLnBrk="0" fontAlgn="base" hangingPunct="0">
                <a:spcBef>
                  <a:spcPct val="0"/>
                </a:spcBef>
                <a:spcAft>
                  <a:spcPct val="0"/>
                </a:spcAft>
                <a:defRPr kumimoji="1">
                  <a:solidFill>
                    <a:schemeClr val="tx1"/>
                  </a:solidFill>
                  <a:latin typeface="Arial" charset="0"/>
                  <a:ea typeface="ＭＳ Ｐゴシック" pitchFamily="50" charset="-128"/>
                </a:defRPr>
              </a:lvl8pPr>
              <a:lvl9pPr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0" indent="0" eaLnBrk="1" hangingPunct="1"/>
              <a:r>
                <a:rPr lang="ja-JP" altLang="en-US" sz="1600" b="1" dirty="0">
                  <a:latin typeface="Meiryo UI" panose="020B0604030504040204" pitchFamily="50" charset="-128"/>
                  <a:ea typeface="Meiryo UI" panose="020B0604030504040204" pitchFamily="50" charset="-128"/>
                </a:rPr>
                <a:t>医療法人札幌ハートセンター　札幌心臓血管クリニック</a:t>
              </a:r>
              <a:endParaRPr lang="zh-CN" altLang="en-US" sz="1600" b="1" dirty="0">
                <a:latin typeface="Meiryo UI" panose="020B0604030504040204" pitchFamily="50" charset="-128"/>
                <a:ea typeface="Meiryo UI" panose="020B0604030504040204" pitchFamily="50" charset="-128"/>
              </a:endParaRPr>
            </a:p>
            <a:p>
              <a:pPr marL="0" indent="0" eaLnBrk="1" hangingPunct="1">
                <a:spcAft>
                  <a:spcPts val="0"/>
                </a:spcAft>
              </a:pPr>
              <a:endParaRPr lang="en-US" altLang="ja-JP" sz="1600" b="1" dirty="0">
                <a:latin typeface="Meiryo UI" panose="020B0604030504040204" pitchFamily="50" charset="-128"/>
                <a:ea typeface="Meiryo UI" panose="020B0604030504040204" pitchFamily="50" charset="-128"/>
              </a:endParaRPr>
            </a:p>
          </p:txBody>
        </p:sp>
        <p:sp>
          <p:nvSpPr>
            <p:cNvPr id="11" name="Text Box 52"/>
            <p:cNvSpPr txBox="1">
              <a:spLocks noChangeArrowheads="1"/>
            </p:cNvSpPr>
            <p:nvPr/>
          </p:nvSpPr>
          <p:spPr bwMode="auto">
            <a:xfrm>
              <a:off x="1860727" y="5248270"/>
              <a:ext cx="3761065" cy="3873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889000" indent="-889000" eaLnBrk="0" hangingPunct="0">
                <a:defRPr kumimoji="1">
                  <a:solidFill>
                    <a:schemeClr val="tx1"/>
                  </a:solidFill>
                  <a:latin typeface="Arial" charset="0"/>
                  <a:ea typeface="ＭＳ Ｐゴシック" pitchFamily="50" charset="-128"/>
                </a:defRPr>
              </a:lvl1pPr>
              <a:lvl2pPr marL="890588" eaLnBrk="0" hangingPunct="0">
                <a:defRPr kumimoji="1">
                  <a:solidFill>
                    <a:schemeClr val="tx1"/>
                  </a:solidFill>
                  <a:latin typeface="Arial" charset="0"/>
                  <a:ea typeface="ＭＳ Ｐゴシック" pitchFamily="50" charset="-128"/>
                </a:defRPr>
              </a:lvl2pPr>
              <a:lvl3pPr eaLnBrk="0" hangingPunct="0">
                <a:defRPr kumimoji="1">
                  <a:solidFill>
                    <a:schemeClr val="tx1"/>
                  </a:solidFill>
                  <a:latin typeface="Arial" charset="0"/>
                  <a:ea typeface="ＭＳ Ｐゴシック" pitchFamily="50" charset="-128"/>
                </a:defRPr>
              </a:lvl3pPr>
              <a:lvl4pPr eaLnBrk="0" hangingPunct="0">
                <a:defRPr kumimoji="1">
                  <a:solidFill>
                    <a:schemeClr val="tx1"/>
                  </a:solidFill>
                  <a:latin typeface="Arial" charset="0"/>
                  <a:ea typeface="ＭＳ Ｐゴシック" pitchFamily="50" charset="-128"/>
                </a:defRPr>
              </a:lvl4pPr>
              <a:lvl5pPr eaLnBrk="0" hangingPunct="0">
                <a:defRPr kumimoji="1">
                  <a:solidFill>
                    <a:schemeClr val="tx1"/>
                  </a:solidFill>
                  <a:latin typeface="Arial" charset="0"/>
                  <a:ea typeface="ＭＳ Ｐゴシック" pitchFamily="50" charset="-128"/>
                </a:defRPr>
              </a:lvl5pPr>
              <a:lvl6pPr eaLnBrk="0" fontAlgn="base" hangingPunct="0">
                <a:spcBef>
                  <a:spcPct val="0"/>
                </a:spcBef>
                <a:spcAft>
                  <a:spcPct val="0"/>
                </a:spcAft>
                <a:defRPr kumimoji="1">
                  <a:solidFill>
                    <a:schemeClr val="tx1"/>
                  </a:solidFill>
                  <a:latin typeface="Arial" charset="0"/>
                  <a:ea typeface="ＭＳ Ｐゴシック" pitchFamily="50" charset="-128"/>
                </a:defRPr>
              </a:lvl6pPr>
              <a:lvl7pPr eaLnBrk="0" fontAlgn="base" hangingPunct="0">
                <a:spcBef>
                  <a:spcPct val="0"/>
                </a:spcBef>
                <a:spcAft>
                  <a:spcPct val="0"/>
                </a:spcAft>
                <a:defRPr kumimoji="1">
                  <a:solidFill>
                    <a:schemeClr val="tx1"/>
                  </a:solidFill>
                  <a:latin typeface="Arial" charset="0"/>
                  <a:ea typeface="ＭＳ Ｐゴシック" pitchFamily="50" charset="-128"/>
                </a:defRPr>
              </a:lvl7pPr>
              <a:lvl8pPr eaLnBrk="0" fontAlgn="base" hangingPunct="0">
                <a:spcBef>
                  <a:spcPct val="0"/>
                </a:spcBef>
                <a:spcAft>
                  <a:spcPct val="0"/>
                </a:spcAft>
                <a:defRPr kumimoji="1">
                  <a:solidFill>
                    <a:schemeClr val="tx1"/>
                  </a:solidFill>
                  <a:latin typeface="Arial" charset="0"/>
                  <a:ea typeface="ＭＳ Ｐゴシック" pitchFamily="50" charset="-128"/>
                </a:defRPr>
              </a:lvl8pPr>
              <a:lvl9pPr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0" indent="0" eaLnBrk="1" hangingPunct="1">
                <a:spcAft>
                  <a:spcPts val="0"/>
                </a:spcAft>
              </a:pPr>
              <a:r>
                <a:rPr lang="ja-JP" altLang="en-US" sz="2000" b="1" dirty="0" smtClean="0">
                  <a:solidFill>
                    <a:srgbClr val="000000"/>
                  </a:solidFill>
                  <a:latin typeface="Meiryo UI" panose="020B0604030504040204" pitchFamily="50" charset="-128"/>
                  <a:ea typeface="Meiryo UI" panose="020B0604030504040204" pitchFamily="50" charset="-128"/>
                </a:rPr>
                <a:t>皮膚・排泄</a:t>
              </a:r>
              <a:r>
                <a:rPr lang="ja-JP" altLang="en-US" sz="2000" b="1" dirty="0">
                  <a:solidFill>
                    <a:srgbClr val="000000"/>
                  </a:solidFill>
                  <a:latin typeface="Meiryo UI" panose="020B0604030504040204" pitchFamily="50" charset="-128"/>
                  <a:ea typeface="Meiryo UI" panose="020B0604030504040204" pitchFamily="50" charset="-128"/>
                </a:rPr>
                <a:t>ケア認定看護師</a:t>
              </a:r>
              <a:r>
                <a:rPr lang="ja-JP" altLang="en-US" sz="2800" b="1" dirty="0">
                  <a:solidFill>
                    <a:srgbClr val="000000"/>
                  </a:solidFill>
                  <a:latin typeface="Meiryo UI" panose="020B0604030504040204" pitchFamily="50" charset="-128"/>
                  <a:ea typeface="Meiryo UI" panose="020B0604030504040204" pitchFamily="50" charset="-128"/>
                </a:rPr>
                <a:t>　畠山　誠　</a:t>
              </a:r>
              <a:r>
                <a:rPr lang="ja-JP" altLang="en-US" sz="2400" b="1" dirty="0">
                  <a:solidFill>
                    <a:srgbClr val="000000"/>
                  </a:solidFill>
                  <a:latin typeface="Meiryo UI" panose="020B0604030504040204" pitchFamily="50" charset="-128"/>
                  <a:ea typeface="Meiryo UI" panose="020B0604030504040204" pitchFamily="50" charset="-128"/>
                </a:rPr>
                <a:t>先生</a:t>
              </a:r>
              <a:endParaRPr lang="en-US" altLang="ja-JP" sz="2400" b="1" dirty="0">
                <a:solidFill>
                  <a:srgbClr val="000000"/>
                </a:solidFill>
                <a:latin typeface="Meiryo UI" panose="020B0604030504040204" pitchFamily="50" charset="-128"/>
                <a:ea typeface="Meiryo UI" panose="020B0604030504040204" pitchFamily="50" charset="-128"/>
              </a:endParaRPr>
            </a:p>
          </p:txBody>
        </p:sp>
        <p:sp>
          <p:nvSpPr>
            <p:cNvPr id="12" name="Text Box 52"/>
            <p:cNvSpPr txBox="1">
              <a:spLocks noChangeArrowheads="1"/>
            </p:cNvSpPr>
            <p:nvPr/>
          </p:nvSpPr>
          <p:spPr bwMode="auto">
            <a:xfrm>
              <a:off x="1179630" y="5016538"/>
              <a:ext cx="533035" cy="250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889000" indent="-889000" eaLnBrk="0" hangingPunct="0">
                <a:defRPr kumimoji="1">
                  <a:solidFill>
                    <a:schemeClr val="tx1"/>
                  </a:solidFill>
                  <a:latin typeface="Arial" charset="0"/>
                  <a:ea typeface="ＭＳ Ｐゴシック" pitchFamily="50" charset="-128"/>
                </a:defRPr>
              </a:lvl1pPr>
              <a:lvl2pPr marL="890588" eaLnBrk="0" hangingPunct="0">
                <a:defRPr kumimoji="1">
                  <a:solidFill>
                    <a:schemeClr val="tx1"/>
                  </a:solidFill>
                  <a:latin typeface="Arial" charset="0"/>
                  <a:ea typeface="ＭＳ Ｐゴシック" pitchFamily="50" charset="-128"/>
                </a:defRPr>
              </a:lvl2pPr>
              <a:lvl3pPr eaLnBrk="0" hangingPunct="0">
                <a:defRPr kumimoji="1">
                  <a:solidFill>
                    <a:schemeClr val="tx1"/>
                  </a:solidFill>
                  <a:latin typeface="Arial" charset="0"/>
                  <a:ea typeface="ＭＳ Ｐゴシック" pitchFamily="50" charset="-128"/>
                </a:defRPr>
              </a:lvl3pPr>
              <a:lvl4pPr eaLnBrk="0" hangingPunct="0">
                <a:defRPr kumimoji="1">
                  <a:solidFill>
                    <a:schemeClr val="tx1"/>
                  </a:solidFill>
                  <a:latin typeface="Arial" charset="0"/>
                  <a:ea typeface="ＭＳ Ｐゴシック" pitchFamily="50" charset="-128"/>
                </a:defRPr>
              </a:lvl4pPr>
              <a:lvl5pPr eaLnBrk="0" hangingPunct="0">
                <a:defRPr kumimoji="1">
                  <a:solidFill>
                    <a:schemeClr val="tx1"/>
                  </a:solidFill>
                  <a:latin typeface="Arial" charset="0"/>
                  <a:ea typeface="ＭＳ Ｐゴシック" pitchFamily="50" charset="-128"/>
                </a:defRPr>
              </a:lvl5pPr>
              <a:lvl6pPr eaLnBrk="0" fontAlgn="base" hangingPunct="0">
                <a:spcBef>
                  <a:spcPct val="0"/>
                </a:spcBef>
                <a:spcAft>
                  <a:spcPct val="0"/>
                </a:spcAft>
                <a:defRPr kumimoji="1">
                  <a:solidFill>
                    <a:schemeClr val="tx1"/>
                  </a:solidFill>
                  <a:latin typeface="Arial" charset="0"/>
                  <a:ea typeface="ＭＳ Ｐゴシック" pitchFamily="50" charset="-128"/>
                </a:defRPr>
              </a:lvl6pPr>
              <a:lvl7pPr eaLnBrk="0" fontAlgn="base" hangingPunct="0">
                <a:spcBef>
                  <a:spcPct val="0"/>
                </a:spcBef>
                <a:spcAft>
                  <a:spcPct val="0"/>
                </a:spcAft>
                <a:defRPr kumimoji="1">
                  <a:solidFill>
                    <a:schemeClr val="tx1"/>
                  </a:solidFill>
                  <a:latin typeface="Arial" charset="0"/>
                  <a:ea typeface="ＭＳ Ｐゴシック" pitchFamily="50" charset="-128"/>
                </a:defRPr>
              </a:lvl7pPr>
              <a:lvl8pPr eaLnBrk="0" fontAlgn="base" hangingPunct="0">
                <a:spcBef>
                  <a:spcPct val="0"/>
                </a:spcBef>
                <a:spcAft>
                  <a:spcPct val="0"/>
                </a:spcAft>
                <a:defRPr kumimoji="1">
                  <a:solidFill>
                    <a:schemeClr val="tx1"/>
                  </a:solidFill>
                  <a:latin typeface="Arial" charset="0"/>
                  <a:ea typeface="ＭＳ Ｐゴシック" pitchFamily="50" charset="-128"/>
                </a:defRPr>
              </a:lvl8pPr>
              <a:lvl9pPr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0" indent="0" eaLnBrk="1" hangingPunct="1">
                <a:spcAft>
                  <a:spcPts val="0"/>
                </a:spcAft>
              </a:pPr>
              <a:r>
                <a:rPr lang="ja-JP" altLang="en-US" sz="1600" b="1" dirty="0">
                  <a:latin typeface="Meiryo UI" panose="020B0604030504040204" pitchFamily="50" charset="-128"/>
                  <a:ea typeface="Meiryo UI" panose="020B0604030504040204" pitchFamily="50" charset="-128"/>
                </a:rPr>
                <a:t>演者</a:t>
              </a:r>
              <a:endParaRPr lang="en-US" altLang="ja-JP" sz="1600" b="1" dirty="0">
                <a:latin typeface="Meiryo UI" panose="020B0604030504040204" pitchFamily="50" charset="-128"/>
                <a:ea typeface="Meiryo UI" panose="020B0604030504040204" pitchFamily="50" charset="-128"/>
              </a:endParaRPr>
            </a:p>
          </p:txBody>
        </p:sp>
        <p:sp>
          <p:nvSpPr>
            <p:cNvPr id="13" name="Line 7"/>
            <p:cNvSpPr>
              <a:spLocks noChangeShapeType="1"/>
            </p:cNvSpPr>
            <p:nvPr/>
          </p:nvSpPr>
          <p:spPr bwMode="auto">
            <a:xfrm>
              <a:off x="1662088" y="5072153"/>
              <a:ext cx="0" cy="499972"/>
            </a:xfrm>
            <a:prstGeom prst="line">
              <a:avLst/>
            </a:prstGeom>
            <a:noFill/>
            <a:ln w="19050" cap="flat">
              <a:solidFill>
                <a:srgbClr val="EEAB55"/>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sz="2400"/>
            </a:p>
          </p:txBody>
        </p:sp>
      </p:grpSp>
      <p:sp>
        <p:nvSpPr>
          <p:cNvPr id="14" name="Text Box 52"/>
          <p:cNvSpPr txBox="1">
            <a:spLocks noChangeArrowheads="1"/>
          </p:cNvSpPr>
          <p:nvPr/>
        </p:nvSpPr>
        <p:spPr bwMode="auto">
          <a:xfrm>
            <a:off x="-79700" y="7553780"/>
            <a:ext cx="68580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889000" indent="-889000" eaLnBrk="0" hangingPunct="0">
              <a:defRPr kumimoji="1">
                <a:solidFill>
                  <a:schemeClr val="tx1"/>
                </a:solidFill>
                <a:latin typeface="Arial" charset="0"/>
                <a:ea typeface="ＭＳ Ｐゴシック" pitchFamily="50" charset="-128"/>
              </a:defRPr>
            </a:lvl1pPr>
            <a:lvl2pPr marL="890588" eaLnBrk="0" hangingPunct="0">
              <a:defRPr kumimoji="1">
                <a:solidFill>
                  <a:schemeClr val="tx1"/>
                </a:solidFill>
                <a:latin typeface="Arial" charset="0"/>
                <a:ea typeface="ＭＳ Ｐゴシック" pitchFamily="50" charset="-128"/>
              </a:defRPr>
            </a:lvl2pPr>
            <a:lvl3pPr eaLnBrk="0" hangingPunct="0">
              <a:defRPr kumimoji="1">
                <a:solidFill>
                  <a:schemeClr val="tx1"/>
                </a:solidFill>
                <a:latin typeface="Arial" charset="0"/>
                <a:ea typeface="ＭＳ Ｐゴシック" pitchFamily="50" charset="-128"/>
              </a:defRPr>
            </a:lvl3pPr>
            <a:lvl4pPr eaLnBrk="0" hangingPunct="0">
              <a:defRPr kumimoji="1">
                <a:solidFill>
                  <a:schemeClr val="tx1"/>
                </a:solidFill>
                <a:latin typeface="Arial" charset="0"/>
                <a:ea typeface="ＭＳ Ｐゴシック" pitchFamily="50" charset="-128"/>
              </a:defRPr>
            </a:lvl4pPr>
            <a:lvl5pPr eaLnBrk="0" hangingPunct="0">
              <a:defRPr kumimoji="1">
                <a:solidFill>
                  <a:schemeClr val="tx1"/>
                </a:solidFill>
                <a:latin typeface="Arial" charset="0"/>
                <a:ea typeface="ＭＳ Ｐゴシック" pitchFamily="50" charset="-128"/>
              </a:defRPr>
            </a:lvl5pPr>
            <a:lvl6pPr eaLnBrk="0" fontAlgn="base" hangingPunct="0">
              <a:spcBef>
                <a:spcPct val="0"/>
              </a:spcBef>
              <a:spcAft>
                <a:spcPct val="0"/>
              </a:spcAft>
              <a:defRPr kumimoji="1">
                <a:solidFill>
                  <a:schemeClr val="tx1"/>
                </a:solidFill>
                <a:latin typeface="Arial" charset="0"/>
                <a:ea typeface="ＭＳ Ｐゴシック" pitchFamily="50" charset="-128"/>
              </a:defRPr>
            </a:lvl6pPr>
            <a:lvl7pPr eaLnBrk="0" fontAlgn="base" hangingPunct="0">
              <a:spcBef>
                <a:spcPct val="0"/>
              </a:spcBef>
              <a:spcAft>
                <a:spcPct val="0"/>
              </a:spcAft>
              <a:defRPr kumimoji="1">
                <a:solidFill>
                  <a:schemeClr val="tx1"/>
                </a:solidFill>
                <a:latin typeface="Arial" charset="0"/>
                <a:ea typeface="ＭＳ Ｐゴシック" pitchFamily="50" charset="-128"/>
              </a:defRPr>
            </a:lvl7pPr>
            <a:lvl8pPr eaLnBrk="0" fontAlgn="base" hangingPunct="0">
              <a:spcBef>
                <a:spcPct val="0"/>
              </a:spcBef>
              <a:spcAft>
                <a:spcPct val="0"/>
              </a:spcAft>
              <a:defRPr kumimoji="1">
                <a:solidFill>
                  <a:schemeClr val="tx1"/>
                </a:solidFill>
                <a:latin typeface="Arial" charset="0"/>
                <a:ea typeface="ＭＳ Ｐゴシック" pitchFamily="50" charset="-128"/>
              </a:defRPr>
            </a:lvl8pPr>
            <a:lvl9pPr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0" indent="0" algn="ctr" eaLnBrk="1" hangingPunct="1">
              <a:spcAft>
                <a:spcPts val="0"/>
              </a:spcAft>
            </a:pPr>
            <a:r>
              <a:rPr lang="ja-JP" altLang="en-US" sz="1600" dirty="0">
                <a:solidFill>
                  <a:srgbClr val="000000"/>
                </a:solidFill>
                <a:latin typeface="HGPｺﾞｼｯｸE" panose="020B0900000000000000" pitchFamily="50" charset="-128"/>
                <a:ea typeface="HGPｺﾞｼｯｸE" panose="020B0900000000000000" pitchFamily="50" charset="-128"/>
              </a:rPr>
              <a:t>共催：ＥＡファーマ株式会社　　</a:t>
            </a:r>
            <a:endParaRPr lang="en-US" altLang="ja-JP" sz="1600" dirty="0">
              <a:solidFill>
                <a:srgbClr val="000000"/>
              </a:solidFill>
              <a:latin typeface="HGPｺﾞｼｯｸE" panose="020B0900000000000000" pitchFamily="50" charset="-128"/>
              <a:ea typeface="HGPｺﾞｼｯｸE" panose="020B0900000000000000" pitchFamily="50" charset="-128"/>
            </a:endParaRPr>
          </a:p>
        </p:txBody>
      </p:sp>
      <p:sp>
        <p:nvSpPr>
          <p:cNvPr id="15" name="Text Box 52"/>
          <p:cNvSpPr txBox="1">
            <a:spLocks noChangeArrowheads="1"/>
          </p:cNvSpPr>
          <p:nvPr/>
        </p:nvSpPr>
        <p:spPr bwMode="auto">
          <a:xfrm>
            <a:off x="796067" y="7051553"/>
            <a:ext cx="5724796"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889000" indent="-889000" eaLnBrk="0" hangingPunct="0">
              <a:defRPr kumimoji="1">
                <a:solidFill>
                  <a:schemeClr val="tx1"/>
                </a:solidFill>
                <a:latin typeface="Arial" charset="0"/>
                <a:ea typeface="ＭＳ Ｐゴシック" pitchFamily="50" charset="-128"/>
              </a:defRPr>
            </a:lvl1pPr>
            <a:lvl2pPr marL="890588" eaLnBrk="0" hangingPunct="0">
              <a:defRPr kumimoji="1">
                <a:solidFill>
                  <a:schemeClr val="tx1"/>
                </a:solidFill>
                <a:latin typeface="Arial" charset="0"/>
                <a:ea typeface="ＭＳ Ｐゴシック" pitchFamily="50" charset="-128"/>
              </a:defRPr>
            </a:lvl2pPr>
            <a:lvl3pPr eaLnBrk="0" hangingPunct="0">
              <a:defRPr kumimoji="1">
                <a:solidFill>
                  <a:schemeClr val="tx1"/>
                </a:solidFill>
                <a:latin typeface="Arial" charset="0"/>
                <a:ea typeface="ＭＳ Ｐゴシック" pitchFamily="50" charset="-128"/>
              </a:defRPr>
            </a:lvl3pPr>
            <a:lvl4pPr eaLnBrk="0" hangingPunct="0">
              <a:defRPr kumimoji="1">
                <a:solidFill>
                  <a:schemeClr val="tx1"/>
                </a:solidFill>
                <a:latin typeface="Arial" charset="0"/>
                <a:ea typeface="ＭＳ Ｐゴシック" pitchFamily="50" charset="-128"/>
              </a:defRPr>
            </a:lvl4pPr>
            <a:lvl5pPr eaLnBrk="0" hangingPunct="0">
              <a:defRPr kumimoji="1">
                <a:solidFill>
                  <a:schemeClr val="tx1"/>
                </a:solidFill>
                <a:latin typeface="Arial" charset="0"/>
                <a:ea typeface="ＭＳ Ｐゴシック" pitchFamily="50" charset="-128"/>
              </a:defRPr>
            </a:lvl5pPr>
            <a:lvl6pPr eaLnBrk="0" fontAlgn="base" hangingPunct="0">
              <a:spcBef>
                <a:spcPct val="0"/>
              </a:spcBef>
              <a:spcAft>
                <a:spcPct val="0"/>
              </a:spcAft>
              <a:defRPr kumimoji="1">
                <a:solidFill>
                  <a:schemeClr val="tx1"/>
                </a:solidFill>
                <a:latin typeface="Arial" charset="0"/>
                <a:ea typeface="ＭＳ Ｐゴシック" pitchFamily="50" charset="-128"/>
              </a:defRPr>
            </a:lvl6pPr>
            <a:lvl7pPr eaLnBrk="0" fontAlgn="base" hangingPunct="0">
              <a:spcBef>
                <a:spcPct val="0"/>
              </a:spcBef>
              <a:spcAft>
                <a:spcPct val="0"/>
              </a:spcAft>
              <a:defRPr kumimoji="1">
                <a:solidFill>
                  <a:schemeClr val="tx1"/>
                </a:solidFill>
                <a:latin typeface="Arial" charset="0"/>
                <a:ea typeface="ＭＳ Ｐゴシック" pitchFamily="50" charset="-128"/>
              </a:defRPr>
            </a:lvl7pPr>
            <a:lvl8pPr eaLnBrk="0" fontAlgn="base" hangingPunct="0">
              <a:spcBef>
                <a:spcPct val="0"/>
              </a:spcBef>
              <a:spcAft>
                <a:spcPct val="0"/>
              </a:spcAft>
              <a:defRPr kumimoji="1">
                <a:solidFill>
                  <a:schemeClr val="tx1"/>
                </a:solidFill>
                <a:latin typeface="Arial" charset="0"/>
                <a:ea typeface="ＭＳ Ｐゴシック" pitchFamily="50" charset="-128"/>
              </a:defRPr>
            </a:lvl8pPr>
            <a:lvl9pPr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0" indent="0" eaLnBrk="1" hangingPunct="1">
              <a:spcAft>
                <a:spcPts val="0"/>
              </a:spcAft>
            </a:pPr>
            <a:r>
              <a:rPr lang="en-US" altLang="ja-JP" sz="800" dirty="0">
                <a:solidFill>
                  <a:srgbClr val="000000"/>
                </a:solidFill>
                <a:latin typeface="Meiryo UI" panose="020B0604030504040204" pitchFamily="50" charset="-128"/>
                <a:ea typeface="Meiryo UI" panose="020B0604030504040204" pitchFamily="50" charset="-128"/>
              </a:rPr>
              <a:t>【</a:t>
            </a:r>
            <a:r>
              <a:rPr lang="ja-JP" altLang="en-US" sz="800" dirty="0">
                <a:solidFill>
                  <a:srgbClr val="000000"/>
                </a:solidFill>
                <a:latin typeface="Meiryo UI" panose="020B0604030504040204" pitchFamily="50" charset="-128"/>
                <a:ea typeface="Meiryo UI" panose="020B0604030504040204" pitchFamily="50" charset="-128"/>
              </a:rPr>
              <a:t>参加時ご記帳のお願い</a:t>
            </a:r>
            <a:r>
              <a:rPr lang="en-US" altLang="ja-JP" sz="800" dirty="0">
                <a:solidFill>
                  <a:srgbClr val="000000"/>
                </a:solidFill>
                <a:latin typeface="Meiryo UI" panose="020B0604030504040204" pitchFamily="50" charset="-128"/>
                <a:ea typeface="Meiryo UI" panose="020B0604030504040204" pitchFamily="50" charset="-128"/>
              </a:rPr>
              <a:t>】</a:t>
            </a:r>
          </a:p>
          <a:p>
            <a:pPr marL="0" indent="0" eaLnBrk="1" hangingPunct="1">
              <a:spcAft>
                <a:spcPts val="0"/>
              </a:spcAft>
            </a:pPr>
            <a:r>
              <a:rPr lang="ja-JP" altLang="en-US" sz="700" spc="-40" dirty="0">
                <a:solidFill>
                  <a:srgbClr val="000000"/>
                </a:solidFill>
                <a:latin typeface="Meiryo UI" panose="020B0604030504040204" pitchFamily="50" charset="-128"/>
                <a:ea typeface="Meiryo UI" panose="020B0604030504040204" pitchFamily="50" charset="-128"/>
              </a:rPr>
              <a:t>ご記帳いただきました情報は</a:t>
            </a:r>
            <a:r>
              <a:rPr lang="en-US" altLang="ja-JP" sz="700" spc="-40" dirty="0">
                <a:solidFill>
                  <a:srgbClr val="000000"/>
                </a:solidFill>
                <a:latin typeface="Meiryo UI" panose="020B0604030504040204" pitchFamily="50" charset="-128"/>
                <a:ea typeface="Meiryo UI" panose="020B0604030504040204" pitchFamily="50" charset="-128"/>
              </a:rPr>
              <a:t>EA</a:t>
            </a:r>
            <a:r>
              <a:rPr lang="ja-JP" altLang="en-US" sz="700" spc="-40" dirty="0">
                <a:solidFill>
                  <a:srgbClr val="000000"/>
                </a:solidFill>
                <a:latin typeface="Meiryo UI" panose="020B0604030504040204" pitchFamily="50" charset="-128"/>
                <a:ea typeface="Meiryo UI" panose="020B0604030504040204" pitchFamily="50" charset="-128"/>
              </a:rPr>
              <a:t>ファーマ（</a:t>
            </a:r>
            <a:r>
              <a:rPr lang="ja-JP" altLang="en-US" sz="700" spc="-40">
                <a:solidFill>
                  <a:srgbClr val="000000"/>
                </a:solidFill>
                <a:latin typeface="Meiryo UI" panose="020B0604030504040204" pitchFamily="50" charset="-128"/>
                <a:ea typeface="Meiryo UI" panose="020B0604030504040204" pitchFamily="50" charset="-128"/>
              </a:rPr>
              <a:t>株）に</a:t>
            </a:r>
            <a:r>
              <a:rPr lang="ja-JP" altLang="en-US" sz="700" spc="-40" dirty="0">
                <a:solidFill>
                  <a:srgbClr val="000000"/>
                </a:solidFill>
                <a:latin typeface="Meiryo UI" panose="020B0604030504040204" pitchFamily="50" charset="-128"/>
                <a:ea typeface="Meiryo UI" panose="020B0604030504040204" pitchFamily="50" charset="-128"/>
              </a:rPr>
              <a:t>おける医薬品の適正使用に関わる情報活動に使用させていただく場合がございます。</a:t>
            </a:r>
          </a:p>
          <a:p>
            <a:pPr marL="0" indent="0" eaLnBrk="1" hangingPunct="1">
              <a:spcAft>
                <a:spcPts val="0"/>
              </a:spcAft>
            </a:pPr>
            <a:r>
              <a:rPr lang="ja-JP" altLang="en-US" sz="700" spc="-40" dirty="0">
                <a:solidFill>
                  <a:srgbClr val="000000"/>
                </a:solidFill>
                <a:latin typeface="Meiryo UI" panose="020B0604030504040204" pitchFamily="50" charset="-128"/>
                <a:ea typeface="Meiryo UI" panose="020B0604030504040204" pitchFamily="50" charset="-128"/>
              </a:rPr>
              <a:t>また、安全管理のために必要な処置をとり、第三者に提供することなく管理いたします。</a:t>
            </a:r>
            <a:endParaRPr lang="en-US" altLang="ja-JP" sz="700" spc="-40" dirty="0">
              <a:solidFill>
                <a:srgbClr val="000000"/>
              </a:solidFill>
              <a:latin typeface="Meiryo UI" panose="020B0604030504040204" pitchFamily="50" charset="-128"/>
              <a:ea typeface="Meiryo UI" panose="020B0604030504040204" pitchFamily="50" charset="-128"/>
            </a:endParaRPr>
          </a:p>
        </p:txBody>
      </p:sp>
      <p:sp>
        <p:nvSpPr>
          <p:cNvPr id="16" name="角丸四角形 15"/>
          <p:cNvSpPr/>
          <p:nvPr/>
        </p:nvSpPr>
        <p:spPr>
          <a:xfrm>
            <a:off x="273539" y="3354319"/>
            <a:ext cx="5604974" cy="550060"/>
          </a:xfrm>
          <a:prstGeom prst="roundRect">
            <a:avLst>
              <a:gd name="adj" fmla="val 10671"/>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r>
              <a:rPr lang="ja-JP" altLang="en-US" sz="2000" b="1" dirty="0">
                <a:solidFill>
                  <a:schemeClr val="tx1"/>
                </a:solidFill>
                <a:latin typeface="Meiryo UI" panose="020B0604030504040204" pitchFamily="50" charset="-128"/>
                <a:ea typeface="Meiryo UI" panose="020B0604030504040204" pitchFamily="50" charset="-128"/>
              </a:rPr>
              <a:t>講演：</a:t>
            </a:r>
            <a:r>
              <a:rPr lang="en-US" altLang="ja-JP" sz="2000" b="1" dirty="0">
                <a:solidFill>
                  <a:schemeClr val="tx1"/>
                </a:solidFill>
                <a:latin typeface="Meiryo UI" panose="020B0604030504040204" pitchFamily="50" charset="-128"/>
                <a:ea typeface="Meiryo UI" panose="020B0604030504040204" pitchFamily="50" charset="-128"/>
              </a:rPr>
              <a:t>18:30</a:t>
            </a:r>
            <a:r>
              <a:rPr lang="ja-JP" altLang="en-US" sz="2000" b="1" dirty="0">
                <a:solidFill>
                  <a:schemeClr val="tx1"/>
                </a:solidFill>
                <a:latin typeface="Meiryo UI" panose="020B0604030504040204" pitchFamily="50" charset="-128"/>
                <a:ea typeface="Meiryo UI" panose="020B0604030504040204" pitchFamily="50" charset="-128"/>
              </a:rPr>
              <a:t>～</a:t>
            </a:r>
            <a:r>
              <a:rPr lang="en-US" altLang="ja-JP" sz="2000" b="1" dirty="0">
                <a:solidFill>
                  <a:schemeClr val="tx1"/>
                </a:solidFill>
                <a:latin typeface="Meiryo UI" panose="020B0604030504040204" pitchFamily="50" charset="-128"/>
                <a:ea typeface="Meiryo UI" panose="020B0604030504040204" pitchFamily="50" charset="-128"/>
              </a:rPr>
              <a:t>19:10</a:t>
            </a:r>
            <a:r>
              <a:rPr lang="ja-JP" altLang="en-US" sz="2000" b="1" dirty="0">
                <a:solidFill>
                  <a:schemeClr val="tx1"/>
                </a:solidFill>
                <a:latin typeface="Meiryo UI" panose="020B0604030504040204" pitchFamily="50" charset="-128"/>
                <a:ea typeface="Meiryo UI" panose="020B0604030504040204" pitchFamily="50" charset="-128"/>
              </a:rPr>
              <a:t>（</a:t>
            </a:r>
            <a:r>
              <a:rPr lang="en-US" altLang="ja-JP" sz="2000" b="1" dirty="0">
                <a:solidFill>
                  <a:schemeClr val="tx1"/>
                </a:solidFill>
                <a:latin typeface="Meiryo UI" panose="020B0604030504040204" pitchFamily="50" charset="-128"/>
                <a:ea typeface="Meiryo UI" panose="020B0604030504040204" pitchFamily="50" charset="-128"/>
              </a:rPr>
              <a:t>40</a:t>
            </a:r>
            <a:r>
              <a:rPr lang="ja-JP" altLang="en-US" sz="2000" b="1" dirty="0">
                <a:solidFill>
                  <a:schemeClr val="tx1"/>
                </a:solidFill>
                <a:latin typeface="Meiryo UI" panose="020B0604030504040204" pitchFamily="50" charset="-128"/>
                <a:ea typeface="Meiryo UI" panose="020B0604030504040204" pitchFamily="50" charset="-128"/>
              </a:rPr>
              <a:t>分）</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18" name="Text Box 52"/>
          <p:cNvSpPr txBox="1">
            <a:spLocks noChangeArrowheads="1"/>
          </p:cNvSpPr>
          <p:nvPr/>
        </p:nvSpPr>
        <p:spPr bwMode="auto">
          <a:xfrm>
            <a:off x="3562746" y="3051568"/>
            <a:ext cx="382862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889000" indent="-889000" eaLnBrk="0" hangingPunct="0">
              <a:defRPr kumimoji="1">
                <a:solidFill>
                  <a:schemeClr val="tx1"/>
                </a:solidFill>
                <a:latin typeface="Arial" charset="0"/>
                <a:ea typeface="ＭＳ Ｐゴシック" pitchFamily="50" charset="-128"/>
              </a:defRPr>
            </a:lvl1pPr>
            <a:lvl2pPr marL="890588" eaLnBrk="0" hangingPunct="0">
              <a:defRPr kumimoji="1">
                <a:solidFill>
                  <a:schemeClr val="tx1"/>
                </a:solidFill>
                <a:latin typeface="Arial" charset="0"/>
                <a:ea typeface="ＭＳ Ｐゴシック" pitchFamily="50" charset="-128"/>
              </a:defRPr>
            </a:lvl2pPr>
            <a:lvl3pPr eaLnBrk="0" hangingPunct="0">
              <a:defRPr kumimoji="1">
                <a:solidFill>
                  <a:schemeClr val="tx1"/>
                </a:solidFill>
                <a:latin typeface="Arial" charset="0"/>
                <a:ea typeface="ＭＳ Ｐゴシック" pitchFamily="50" charset="-128"/>
              </a:defRPr>
            </a:lvl3pPr>
            <a:lvl4pPr eaLnBrk="0" hangingPunct="0">
              <a:defRPr kumimoji="1">
                <a:solidFill>
                  <a:schemeClr val="tx1"/>
                </a:solidFill>
                <a:latin typeface="Arial" charset="0"/>
                <a:ea typeface="ＭＳ Ｐゴシック" pitchFamily="50" charset="-128"/>
              </a:defRPr>
            </a:lvl4pPr>
            <a:lvl5pPr eaLnBrk="0" hangingPunct="0">
              <a:defRPr kumimoji="1">
                <a:solidFill>
                  <a:schemeClr val="tx1"/>
                </a:solidFill>
                <a:latin typeface="Arial" charset="0"/>
                <a:ea typeface="ＭＳ Ｐゴシック" pitchFamily="50" charset="-128"/>
              </a:defRPr>
            </a:lvl5pPr>
            <a:lvl6pPr eaLnBrk="0" fontAlgn="base" hangingPunct="0">
              <a:spcBef>
                <a:spcPct val="0"/>
              </a:spcBef>
              <a:spcAft>
                <a:spcPct val="0"/>
              </a:spcAft>
              <a:defRPr kumimoji="1">
                <a:solidFill>
                  <a:schemeClr val="tx1"/>
                </a:solidFill>
                <a:latin typeface="Arial" charset="0"/>
                <a:ea typeface="ＭＳ Ｐゴシック" pitchFamily="50" charset="-128"/>
              </a:defRPr>
            </a:lvl6pPr>
            <a:lvl7pPr eaLnBrk="0" fontAlgn="base" hangingPunct="0">
              <a:spcBef>
                <a:spcPct val="0"/>
              </a:spcBef>
              <a:spcAft>
                <a:spcPct val="0"/>
              </a:spcAft>
              <a:defRPr kumimoji="1">
                <a:solidFill>
                  <a:schemeClr val="tx1"/>
                </a:solidFill>
                <a:latin typeface="Arial" charset="0"/>
                <a:ea typeface="ＭＳ Ｐゴシック" pitchFamily="50" charset="-128"/>
              </a:defRPr>
            </a:lvl7pPr>
            <a:lvl8pPr eaLnBrk="0" fontAlgn="base" hangingPunct="0">
              <a:spcBef>
                <a:spcPct val="0"/>
              </a:spcBef>
              <a:spcAft>
                <a:spcPct val="0"/>
              </a:spcAft>
              <a:defRPr kumimoji="1">
                <a:solidFill>
                  <a:schemeClr val="tx1"/>
                </a:solidFill>
                <a:latin typeface="Arial" charset="0"/>
                <a:ea typeface="ＭＳ Ｐゴシック" pitchFamily="50" charset="-128"/>
              </a:defRPr>
            </a:lvl8pPr>
            <a:lvl9pPr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0" indent="0" eaLnBrk="1" hangingPunct="1">
              <a:spcAft>
                <a:spcPts val="0"/>
              </a:spcAft>
            </a:pPr>
            <a:r>
              <a:rPr lang="ja-JP" altLang="en-US" sz="1000" b="1" dirty="0">
                <a:solidFill>
                  <a:srgbClr val="000000"/>
                </a:solidFill>
                <a:latin typeface="Meiryo UI" panose="020B0604030504040204" pitchFamily="50" charset="-128"/>
                <a:ea typeface="Meiryo UI" panose="020B0604030504040204" pitchFamily="50" charset="-128"/>
              </a:rPr>
              <a:t>＊本講演は、ネット回線を介したサテライト講演となります。</a:t>
            </a:r>
          </a:p>
        </p:txBody>
      </p:sp>
      <p:sp>
        <p:nvSpPr>
          <p:cNvPr id="20" name="Text Box 52"/>
          <p:cNvSpPr txBox="1">
            <a:spLocks noChangeArrowheads="1"/>
          </p:cNvSpPr>
          <p:nvPr/>
        </p:nvSpPr>
        <p:spPr bwMode="auto">
          <a:xfrm>
            <a:off x="1842582" y="7880904"/>
            <a:ext cx="457541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889000" indent="-889000" eaLnBrk="0" hangingPunct="0">
              <a:defRPr kumimoji="1">
                <a:solidFill>
                  <a:schemeClr val="tx1"/>
                </a:solidFill>
                <a:latin typeface="Arial" charset="0"/>
                <a:ea typeface="ＭＳ Ｐゴシック" pitchFamily="50" charset="-128"/>
              </a:defRPr>
            </a:lvl1pPr>
            <a:lvl2pPr marL="890588" eaLnBrk="0" hangingPunct="0">
              <a:defRPr kumimoji="1">
                <a:solidFill>
                  <a:schemeClr val="tx1"/>
                </a:solidFill>
                <a:latin typeface="Arial" charset="0"/>
                <a:ea typeface="ＭＳ Ｐゴシック" pitchFamily="50" charset="-128"/>
              </a:defRPr>
            </a:lvl2pPr>
            <a:lvl3pPr eaLnBrk="0" hangingPunct="0">
              <a:defRPr kumimoji="1">
                <a:solidFill>
                  <a:schemeClr val="tx1"/>
                </a:solidFill>
                <a:latin typeface="Arial" charset="0"/>
                <a:ea typeface="ＭＳ Ｐゴシック" pitchFamily="50" charset="-128"/>
              </a:defRPr>
            </a:lvl3pPr>
            <a:lvl4pPr eaLnBrk="0" hangingPunct="0">
              <a:defRPr kumimoji="1">
                <a:solidFill>
                  <a:schemeClr val="tx1"/>
                </a:solidFill>
                <a:latin typeface="Arial" charset="0"/>
                <a:ea typeface="ＭＳ Ｐゴシック" pitchFamily="50" charset="-128"/>
              </a:defRPr>
            </a:lvl4pPr>
            <a:lvl5pPr eaLnBrk="0" hangingPunct="0">
              <a:defRPr kumimoji="1">
                <a:solidFill>
                  <a:schemeClr val="tx1"/>
                </a:solidFill>
                <a:latin typeface="Arial" charset="0"/>
                <a:ea typeface="ＭＳ Ｐゴシック" pitchFamily="50" charset="-128"/>
              </a:defRPr>
            </a:lvl5pPr>
            <a:lvl6pPr eaLnBrk="0" fontAlgn="base" hangingPunct="0">
              <a:spcBef>
                <a:spcPct val="0"/>
              </a:spcBef>
              <a:spcAft>
                <a:spcPct val="0"/>
              </a:spcAft>
              <a:defRPr kumimoji="1">
                <a:solidFill>
                  <a:schemeClr val="tx1"/>
                </a:solidFill>
                <a:latin typeface="Arial" charset="0"/>
                <a:ea typeface="ＭＳ Ｐゴシック" pitchFamily="50" charset="-128"/>
              </a:defRPr>
            </a:lvl6pPr>
            <a:lvl7pPr eaLnBrk="0" fontAlgn="base" hangingPunct="0">
              <a:spcBef>
                <a:spcPct val="0"/>
              </a:spcBef>
              <a:spcAft>
                <a:spcPct val="0"/>
              </a:spcAft>
              <a:defRPr kumimoji="1">
                <a:solidFill>
                  <a:schemeClr val="tx1"/>
                </a:solidFill>
                <a:latin typeface="Arial" charset="0"/>
                <a:ea typeface="ＭＳ Ｐゴシック" pitchFamily="50" charset="-128"/>
              </a:defRPr>
            </a:lvl7pPr>
            <a:lvl8pPr eaLnBrk="0" fontAlgn="base" hangingPunct="0">
              <a:spcBef>
                <a:spcPct val="0"/>
              </a:spcBef>
              <a:spcAft>
                <a:spcPct val="0"/>
              </a:spcAft>
              <a:defRPr kumimoji="1">
                <a:solidFill>
                  <a:schemeClr val="tx1"/>
                </a:solidFill>
                <a:latin typeface="Arial" charset="0"/>
                <a:ea typeface="ＭＳ Ｐゴシック" pitchFamily="50" charset="-128"/>
              </a:defRPr>
            </a:lvl8pPr>
            <a:lvl9pPr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0" indent="0" algn="ctr" eaLnBrk="1" hangingPunct="1"/>
            <a:r>
              <a:rPr lang="ja-JP" altLang="en-US" sz="1600" dirty="0" smtClean="0">
                <a:solidFill>
                  <a:srgbClr val="000000"/>
                </a:solidFill>
                <a:latin typeface="HGPｺﾞｼｯｸE" panose="020B0900000000000000" pitchFamily="50" charset="-128"/>
                <a:ea typeface="HGPｺﾞｼｯｸE" panose="020B0900000000000000" pitchFamily="50" charset="-128"/>
              </a:rPr>
              <a:t>エーザイ</a:t>
            </a:r>
            <a:r>
              <a:rPr lang="ja-JP" altLang="en-US" sz="1600" dirty="0">
                <a:solidFill>
                  <a:srgbClr val="000000"/>
                </a:solidFill>
                <a:latin typeface="HGPｺﾞｼｯｸE" panose="020B0900000000000000" pitchFamily="50" charset="-128"/>
                <a:ea typeface="HGPｺﾞｼｯｸE" panose="020B0900000000000000" pitchFamily="50" charset="-128"/>
              </a:rPr>
              <a:t>株式</a:t>
            </a:r>
            <a:r>
              <a:rPr lang="ja-JP" altLang="en-US" sz="1600" dirty="0" smtClean="0">
                <a:solidFill>
                  <a:srgbClr val="000000"/>
                </a:solidFill>
                <a:latin typeface="HGPｺﾞｼｯｸE" panose="020B0900000000000000" pitchFamily="50" charset="-128"/>
                <a:ea typeface="HGPｺﾞｼｯｸE" panose="020B0900000000000000" pitchFamily="50" charset="-128"/>
              </a:rPr>
              <a:t>会社</a:t>
            </a:r>
            <a:r>
              <a:rPr lang="en-US" altLang="ja-JP" sz="1600" dirty="0" smtClean="0">
                <a:solidFill>
                  <a:srgbClr val="000000"/>
                </a:solidFill>
                <a:latin typeface="HGPｺﾞｼｯｸE" panose="020B0900000000000000" pitchFamily="50" charset="-128"/>
                <a:ea typeface="HGPｺﾞｼｯｸE" panose="020B0900000000000000" pitchFamily="50" charset="-128"/>
              </a:rPr>
              <a:t>(</a:t>
            </a:r>
            <a:r>
              <a:rPr lang="ja-JP" altLang="en-US" sz="1600" dirty="0">
                <a:solidFill>
                  <a:srgbClr val="000000"/>
                </a:solidFill>
                <a:latin typeface="HGPｺﾞｼｯｸE" panose="020B0900000000000000" pitchFamily="50" charset="-128"/>
                <a:ea typeface="HGPｺﾞｼｯｸE" panose="020B0900000000000000" pitchFamily="50" charset="-128"/>
              </a:rPr>
              <a:t>ﾌﾟﾛﾓｰｼｮﾝ</a:t>
            </a:r>
            <a:r>
              <a:rPr lang="ja-JP" altLang="en-US" sz="1600" dirty="0" smtClean="0">
                <a:solidFill>
                  <a:srgbClr val="000000"/>
                </a:solidFill>
                <a:latin typeface="HGPｺﾞｼｯｸE" panose="020B0900000000000000" pitchFamily="50" charset="-128"/>
                <a:ea typeface="HGPｺﾞｼｯｸE" panose="020B0900000000000000" pitchFamily="50" charset="-128"/>
              </a:rPr>
              <a:t>提携</a:t>
            </a:r>
            <a:r>
              <a:rPr lang="en-US" altLang="ja-JP" sz="1600" dirty="0" smtClean="0">
                <a:solidFill>
                  <a:srgbClr val="000000"/>
                </a:solidFill>
                <a:latin typeface="HGPｺﾞｼｯｸE" panose="020B0900000000000000" pitchFamily="50" charset="-128"/>
                <a:ea typeface="HGPｺﾞｼｯｸE" panose="020B0900000000000000" pitchFamily="50" charset="-128"/>
              </a:rPr>
              <a:t>)</a:t>
            </a:r>
            <a:endParaRPr lang="en-US" altLang="ja-JP" sz="1600" dirty="0">
              <a:solidFill>
                <a:srgbClr val="000000"/>
              </a:solidFill>
              <a:latin typeface="HGPｺﾞｼｯｸE" panose="020B0900000000000000" pitchFamily="50" charset="-128"/>
              <a:ea typeface="HGPｺﾞｼｯｸE" panose="020B0900000000000000" pitchFamily="50" charset="-128"/>
            </a:endParaRPr>
          </a:p>
          <a:p>
            <a:pPr marL="0" indent="0" algn="ctr" eaLnBrk="1" hangingPunct="1">
              <a:spcAft>
                <a:spcPts val="0"/>
              </a:spcAft>
            </a:pPr>
            <a:endParaRPr lang="en-US" altLang="ja-JP" sz="1600" dirty="0">
              <a:solidFill>
                <a:srgbClr val="000000"/>
              </a:solidFill>
              <a:latin typeface="HGPｺﾞｼｯｸE" panose="020B0900000000000000" pitchFamily="50" charset="-128"/>
              <a:ea typeface="HGPｺﾞｼｯｸE" panose="020B0900000000000000" pitchFamily="50" charset="-128"/>
            </a:endParaRPr>
          </a:p>
        </p:txBody>
      </p:sp>
      <p:sp>
        <p:nvSpPr>
          <p:cNvPr id="22" name="角丸四角形 21"/>
          <p:cNvSpPr/>
          <p:nvPr/>
        </p:nvSpPr>
        <p:spPr>
          <a:xfrm>
            <a:off x="340842" y="6205971"/>
            <a:ext cx="5604974" cy="550060"/>
          </a:xfrm>
          <a:prstGeom prst="roundRect">
            <a:avLst>
              <a:gd name="adj" fmla="val 10671"/>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r>
              <a:rPr lang="ja-JP" altLang="en-US" sz="2000" b="1" dirty="0">
                <a:solidFill>
                  <a:schemeClr val="tx1"/>
                </a:solidFill>
                <a:latin typeface="Meiryo UI" panose="020B0604030504040204" pitchFamily="50" charset="-128"/>
                <a:ea typeface="Meiryo UI" panose="020B0604030504040204" pitchFamily="50" charset="-128"/>
              </a:rPr>
              <a:t>質疑：</a:t>
            </a:r>
            <a:r>
              <a:rPr lang="en-US" altLang="ja-JP" sz="2000" b="1" dirty="0">
                <a:solidFill>
                  <a:schemeClr val="tx1"/>
                </a:solidFill>
                <a:latin typeface="Meiryo UI" panose="020B0604030504040204" pitchFamily="50" charset="-128"/>
                <a:ea typeface="Meiryo UI" panose="020B0604030504040204" pitchFamily="50" charset="-128"/>
              </a:rPr>
              <a:t>19:10</a:t>
            </a:r>
            <a:r>
              <a:rPr lang="ja-JP" altLang="en-US" sz="2000" b="1" dirty="0">
                <a:solidFill>
                  <a:schemeClr val="tx1"/>
                </a:solidFill>
                <a:latin typeface="Meiryo UI" panose="020B0604030504040204" pitchFamily="50" charset="-128"/>
                <a:ea typeface="Meiryo UI" panose="020B0604030504040204" pitchFamily="50" charset="-128"/>
              </a:rPr>
              <a:t>～</a:t>
            </a:r>
            <a:r>
              <a:rPr lang="en-US" altLang="ja-JP" sz="2000" b="1" dirty="0">
                <a:solidFill>
                  <a:schemeClr val="tx1"/>
                </a:solidFill>
                <a:latin typeface="Meiryo UI" panose="020B0604030504040204" pitchFamily="50" charset="-128"/>
                <a:ea typeface="Meiryo UI" panose="020B0604030504040204" pitchFamily="50" charset="-128"/>
              </a:rPr>
              <a:t>19:15</a:t>
            </a:r>
            <a:r>
              <a:rPr lang="ja-JP" altLang="en-US" sz="2000" b="1" dirty="0">
                <a:solidFill>
                  <a:schemeClr val="tx1"/>
                </a:solidFill>
                <a:latin typeface="Meiryo UI" panose="020B0604030504040204" pitchFamily="50" charset="-128"/>
                <a:ea typeface="Meiryo UI" panose="020B0604030504040204" pitchFamily="50" charset="-128"/>
              </a:rPr>
              <a:t>（</a:t>
            </a:r>
            <a:r>
              <a:rPr lang="en-US" altLang="ja-JP" sz="2000" b="1" dirty="0">
                <a:solidFill>
                  <a:schemeClr val="tx1"/>
                </a:solidFill>
                <a:latin typeface="Meiryo UI" panose="020B0604030504040204" pitchFamily="50" charset="-128"/>
                <a:ea typeface="Meiryo UI" panose="020B0604030504040204" pitchFamily="50" charset="-128"/>
              </a:rPr>
              <a:t>5</a:t>
            </a:r>
            <a:r>
              <a:rPr lang="ja-JP" altLang="en-US" sz="2000" b="1" dirty="0">
                <a:solidFill>
                  <a:schemeClr val="tx1"/>
                </a:solidFill>
                <a:latin typeface="Meiryo UI" panose="020B0604030504040204" pitchFamily="50" charset="-128"/>
                <a:ea typeface="Meiryo UI" panose="020B0604030504040204" pitchFamily="50" charset="-128"/>
              </a:rPr>
              <a:t>分）</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23" name="Text Box 52"/>
          <p:cNvSpPr txBox="1">
            <a:spLocks noChangeArrowheads="1"/>
          </p:cNvSpPr>
          <p:nvPr/>
        </p:nvSpPr>
        <p:spPr bwMode="auto">
          <a:xfrm>
            <a:off x="-461415" y="3904379"/>
            <a:ext cx="7780830" cy="1261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889000" indent="-889000" eaLnBrk="0" hangingPunct="0">
              <a:defRPr kumimoji="1">
                <a:solidFill>
                  <a:schemeClr val="tx1"/>
                </a:solidFill>
                <a:latin typeface="Arial" charset="0"/>
                <a:ea typeface="ＭＳ Ｐゴシック" pitchFamily="50" charset="-128"/>
              </a:defRPr>
            </a:lvl1pPr>
            <a:lvl2pPr marL="890588" eaLnBrk="0" hangingPunct="0">
              <a:defRPr kumimoji="1">
                <a:solidFill>
                  <a:schemeClr val="tx1"/>
                </a:solidFill>
                <a:latin typeface="Arial" charset="0"/>
                <a:ea typeface="ＭＳ Ｐゴシック" pitchFamily="50" charset="-128"/>
              </a:defRPr>
            </a:lvl2pPr>
            <a:lvl3pPr eaLnBrk="0" hangingPunct="0">
              <a:defRPr kumimoji="1">
                <a:solidFill>
                  <a:schemeClr val="tx1"/>
                </a:solidFill>
                <a:latin typeface="Arial" charset="0"/>
                <a:ea typeface="ＭＳ Ｐゴシック" pitchFamily="50" charset="-128"/>
              </a:defRPr>
            </a:lvl3pPr>
            <a:lvl4pPr eaLnBrk="0" hangingPunct="0">
              <a:defRPr kumimoji="1">
                <a:solidFill>
                  <a:schemeClr val="tx1"/>
                </a:solidFill>
                <a:latin typeface="Arial" charset="0"/>
                <a:ea typeface="ＭＳ Ｐゴシック" pitchFamily="50" charset="-128"/>
              </a:defRPr>
            </a:lvl4pPr>
            <a:lvl5pPr eaLnBrk="0" hangingPunct="0">
              <a:defRPr kumimoji="1">
                <a:solidFill>
                  <a:schemeClr val="tx1"/>
                </a:solidFill>
                <a:latin typeface="Arial" charset="0"/>
                <a:ea typeface="ＭＳ Ｐゴシック" pitchFamily="50" charset="-128"/>
              </a:defRPr>
            </a:lvl5pPr>
            <a:lvl6pPr eaLnBrk="0" fontAlgn="base" hangingPunct="0">
              <a:spcBef>
                <a:spcPct val="0"/>
              </a:spcBef>
              <a:spcAft>
                <a:spcPct val="0"/>
              </a:spcAft>
              <a:defRPr kumimoji="1">
                <a:solidFill>
                  <a:schemeClr val="tx1"/>
                </a:solidFill>
                <a:latin typeface="Arial" charset="0"/>
                <a:ea typeface="ＭＳ Ｐゴシック" pitchFamily="50" charset="-128"/>
              </a:defRPr>
            </a:lvl6pPr>
            <a:lvl7pPr eaLnBrk="0" fontAlgn="base" hangingPunct="0">
              <a:spcBef>
                <a:spcPct val="0"/>
              </a:spcBef>
              <a:spcAft>
                <a:spcPct val="0"/>
              </a:spcAft>
              <a:defRPr kumimoji="1">
                <a:solidFill>
                  <a:schemeClr val="tx1"/>
                </a:solidFill>
                <a:latin typeface="Arial" charset="0"/>
                <a:ea typeface="ＭＳ Ｐゴシック" pitchFamily="50" charset="-128"/>
              </a:defRPr>
            </a:lvl7pPr>
            <a:lvl8pPr eaLnBrk="0" fontAlgn="base" hangingPunct="0">
              <a:spcBef>
                <a:spcPct val="0"/>
              </a:spcBef>
              <a:spcAft>
                <a:spcPct val="0"/>
              </a:spcAft>
              <a:defRPr kumimoji="1">
                <a:solidFill>
                  <a:schemeClr val="tx1"/>
                </a:solidFill>
                <a:latin typeface="Arial" charset="0"/>
                <a:ea typeface="ＭＳ Ｐゴシック" pitchFamily="50" charset="-128"/>
              </a:defRPr>
            </a:lvl8pPr>
            <a:lvl9pPr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a:r>
              <a:rPr lang="ja-JP" altLang="en-US" sz="3600" b="1" dirty="0">
                <a:latin typeface="Meiryo UI" panose="020B0604030504040204" pitchFamily="50" charset="-128"/>
                <a:ea typeface="Meiryo UI" panose="020B0604030504040204" pitchFamily="50" charset="-128"/>
              </a:rPr>
              <a:t>看護師のための排泄ケアセミナー</a:t>
            </a:r>
            <a:endParaRPr lang="en-US" altLang="ja-JP" sz="3600" b="1" dirty="0">
              <a:latin typeface="Meiryo UI" panose="020B0604030504040204" pitchFamily="50" charset="-128"/>
              <a:ea typeface="Meiryo UI" panose="020B0604030504040204" pitchFamily="50" charset="-128"/>
            </a:endParaRPr>
          </a:p>
          <a:p>
            <a:pPr algn="ctr"/>
            <a:r>
              <a:rPr lang="ja-JP" altLang="en-US" sz="2400" dirty="0">
                <a:latin typeface="Meiryo UI" panose="020B0604030504040204" pitchFamily="50" charset="-128"/>
                <a:ea typeface="Meiryo UI" panose="020B0604030504040204" pitchFamily="50" charset="-128"/>
              </a:rPr>
              <a:t>　</a:t>
            </a:r>
            <a:r>
              <a:rPr lang="ja-JP" altLang="en-US" sz="2800" dirty="0">
                <a:latin typeface="Meiryo UI" panose="020B0604030504040204" pitchFamily="50" charset="-128"/>
                <a:ea typeface="Meiryo UI" panose="020B0604030504040204" pitchFamily="50" charset="-128"/>
              </a:rPr>
              <a:t>～排泄ケアの基本から解説～</a:t>
            </a:r>
            <a:endParaRPr lang="ja-JP" altLang="ja-JP" sz="1600" dirty="0">
              <a:latin typeface="Meiryo UI" panose="020B0604030504040204" pitchFamily="50" charset="-128"/>
              <a:ea typeface="Meiryo UI" panose="020B0604030504040204" pitchFamily="50" charset="-128"/>
              <a:cs typeface="Times New Roman" panose="02020603050405020304" pitchFamily="18" charset="0"/>
            </a:endParaRPr>
          </a:p>
          <a:p>
            <a:pPr marL="2639695" indent="-2459990" algn="ctr" fontAlgn="auto">
              <a:spcAft>
                <a:spcPts val="0"/>
              </a:spcAft>
            </a:pPr>
            <a:endParaRPr lang="ja-JP" altLang="ja-JP" sz="12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28706007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IYO">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ExpireDate xmlns="818587af-a97e-45f6-98dd-0bf4ab33c058">2029-10-30T01:37:09+00:00</_dlc_ExpireDate>
    <_dlc_ExpireDateSaved xmlns="818587af-a97e-45f6-98dd-0bf4ab33c05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p:Policy xmlns:p="office.server.policy" id="3ba03692-ab27-4b9e-877c-45cf35af964a" local="false">
  <p:Name>有効期限ポリシー</p:Name>
  <p:Description/>
  <p:Statement/>
  <p:PolicyItems>
    <p:PolicyItem featureId="Microsoft.Office.RecordsManagement.PolicyFeatures.Expiration" staticId="0x01010014895E12D529334A966D3EBC398216C3|-1366636739" UniqueId="16b53cef-2d93-4ebe-9c9b-8ff957f66f91">
      <p:Name>保持</p:Name>
      <p:Description>処理対象コンテンツのスケジュールを自動的に設定し、期限に達したコンテンツに対して保持処理を実行します。</p:Description>
      <p:CustomData>
        <Schedules nextStageId="2">
          <Schedule type="Default">
            <stages>
              <data stageId="1">
                <formula id="Microsoft.Office.RecordsManagement.PolicyFeatures.Expiration.Formula.BuiltIn">
                  <number>10</number>
                  <property>Modified</property>
                  <propertyId>28cf69c5-fa48-462a-b5cd-27b6f9d2bd5f</propertyId>
                  <period>years</period>
                </formula>
                <action type="action" id="Microsoft.Office.RecordsManagement.PolicyFeatures.Expiration.Action.MoveToRecycleBin"/>
              </data>
            </stages>
          </Schedule>
        </Schedules>
      </p:CustomData>
    </p:PolicyItem>
  </p:PolicyItems>
</p:Policy>
</file>

<file path=customXml/item4.xml><?xml version="1.0" encoding="utf-8"?>
<ct:contentTypeSchema xmlns:ct="http://schemas.microsoft.com/office/2006/metadata/contentType" xmlns:ma="http://schemas.microsoft.com/office/2006/metadata/properties/metaAttributes" ct:_="" ma:_="" ma:contentTypeName="ドキュメント" ma:contentTypeID="0x01010014895E12D529334A966D3EBC398216C3" ma:contentTypeVersion="18" ma:contentTypeDescription="新しいドキュメントを作成します。" ma:contentTypeScope="" ma:versionID="f517a0c674e882d77af23b2417ec2d95">
  <xsd:schema xmlns:xsd="http://www.w3.org/2001/XMLSchema" xmlns:xs="http://www.w3.org/2001/XMLSchema" xmlns:p="http://schemas.microsoft.com/office/2006/metadata/properties" xmlns:ns2="818587af-a97e-45f6-98dd-0bf4ab33c058" targetNamespace="http://schemas.microsoft.com/office/2006/metadata/properties" ma:root="true" ma:fieldsID="c841dbda69ec3c6a3f1b095bbc1b63a0" ns2:_="">
    <xsd:import namespace="818587af-a97e-45f6-98dd-0bf4ab33c058"/>
    <xsd:element name="properties">
      <xsd:complexType>
        <xsd:sequence>
          <xsd:element name="documentManagement">
            <xsd:complexType>
              <xsd:all>
                <xsd:element ref="ns2:_dlc_Exempt" minOccurs="0"/>
                <xsd:element ref="ns2:_dlc_ExpireDateSaved" minOccurs="0"/>
                <xsd:element ref="ns2:_dlc_Expire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18587af-a97e-45f6-98dd-0bf4ab33c058" elementFormDefault="qualified">
    <xsd:import namespace="http://schemas.microsoft.com/office/2006/documentManagement/types"/>
    <xsd:import namespace="http://schemas.microsoft.com/office/infopath/2007/PartnerControls"/>
    <xsd:element name="_dlc_Exempt" ma:index="8" nillable="true" ma:displayName="ポリシー適用除外" ma:description="" ma:hidden="true" ma:internalName="_dlc_Exempt" ma:readOnly="true">
      <xsd:simpleType>
        <xsd:restriction base="dms:Unknown"/>
      </xsd:simpleType>
    </xsd:element>
    <xsd:element name="_dlc_ExpireDateSaved" ma:index="9" nillable="true" ma:displayName="元の有効期限" ma:description="" ma:hidden="true" ma:internalName="_dlc_ExpireDateSaved" ma:readOnly="true">
      <xsd:simpleType>
        <xsd:restriction base="dms:DateTime"/>
      </xsd:simpleType>
    </xsd:element>
    <xsd:element name="_dlc_ExpireDate" ma:index="10" nillable="true" ma:displayName="有効期限" ma:description="" ma:hidden="true" ma:indexed="true" ma:internalName="_dlc_ExpireDat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475B0F2-722D-4C18-9E9A-3D325E60B62F}">
  <ds:schemaRef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818587af-a97e-45f6-98dd-0bf4ab33c058"/>
    <ds:schemaRef ds:uri="http://www.w3.org/XML/1998/namespace"/>
  </ds:schemaRefs>
</ds:datastoreItem>
</file>

<file path=customXml/itemProps2.xml><?xml version="1.0" encoding="utf-8"?>
<ds:datastoreItem xmlns:ds="http://schemas.openxmlformats.org/officeDocument/2006/customXml" ds:itemID="{7ABEED8C-7BFB-4C39-A3C6-4445C743562D}">
  <ds:schemaRefs>
    <ds:schemaRef ds:uri="http://schemas.microsoft.com/sharepoint/v3/contenttype/forms"/>
  </ds:schemaRefs>
</ds:datastoreItem>
</file>

<file path=customXml/itemProps3.xml><?xml version="1.0" encoding="utf-8"?>
<ds:datastoreItem xmlns:ds="http://schemas.openxmlformats.org/officeDocument/2006/customXml" ds:itemID="{255B317F-4F5C-45A8-9B3D-EA4A825A47D0}">
  <ds:schemaRefs>
    <ds:schemaRef ds:uri="office.server.policy"/>
  </ds:schemaRefs>
</ds:datastoreItem>
</file>

<file path=customXml/itemProps4.xml><?xml version="1.0" encoding="utf-8"?>
<ds:datastoreItem xmlns:ds="http://schemas.openxmlformats.org/officeDocument/2006/customXml" ds:itemID="{0FF35B09-8228-4CC0-A473-BB62A185BFA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18587af-a97e-45f6-98dd-0bf4ab33c05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1507</TotalTime>
  <Words>135</Words>
  <Application>Microsoft Office PowerPoint</Application>
  <PresentationFormat>画面に合わせる (4:3)</PresentationFormat>
  <Paragraphs>16</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1</vt:i4>
      </vt:variant>
    </vt:vector>
  </HeadingPairs>
  <TitlesOfParts>
    <vt:vector size="12" baseType="lpstr">
      <vt:lpstr>HGPｺﾞｼｯｸE</vt:lpstr>
      <vt:lpstr>Meiryo UI</vt:lpstr>
      <vt:lpstr>ＭＳ Ｐゴシック</vt:lpstr>
      <vt:lpstr>ＭＳ 明朝</vt:lpstr>
      <vt:lpstr>游ゴシック</vt:lpstr>
      <vt:lpstr>游ゴシック Light</vt:lpstr>
      <vt:lpstr>Arial</vt:lpstr>
      <vt:lpstr>Century</vt:lpstr>
      <vt:lpstr>Times New Roman</vt:lpstr>
      <vt:lpstr>Office ​​テーマ</vt:lpstr>
      <vt:lpstr>デザインの設定</vt:lpstr>
      <vt:lpstr>PowerPoint プレゼンテーション</vt:lpstr>
    </vt:vector>
  </TitlesOfParts>
  <Company>Eisai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Chikashi Doshu (道宗 周) / ［製戦］１</dc:creator>
  <cp:lastModifiedBy>Hidenobu Oogai (大海 英信) / ［東北］</cp:lastModifiedBy>
  <cp:revision>36</cp:revision>
  <cp:lastPrinted>2020-07-13T04:44:04Z</cp:lastPrinted>
  <dcterms:created xsi:type="dcterms:W3CDTF">2019-06-24T09:52:40Z</dcterms:created>
  <dcterms:modified xsi:type="dcterms:W3CDTF">2020-07-27T00:55:53Z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policyId">
    <vt:lpwstr>0x01010014895E12D529334A966D3EBC398216C3|-1366636739</vt:lpwstr>
  </property>
  <property fmtid="{D5CDD505-2E9C-101B-9397-08002B2CF9AE}" pid="3" name="ContentTypeId">
    <vt:lpwstr>0x01010014895E12D529334A966D3EBC398216C3</vt:lpwstr>
  </property>
  <property fmtid="{D5CDD505-2E9C-101B-9397-08002B2CF9AE}" pid="4" name="ItemRetentionFormula">
    <vt:lpwstr>&lt;formula id="Microsoft.Office.RecordsManagement.PolicyFeatures.Expiration.Formula.BuiltIn"&gt;&lt;number&gt;10&lt;/number&gt;&lt;property&gt;Modified&lt;/property&gt;&lt;propertyId&gt;28cf69c5-fa48-462a-b5cd-27b6f9d2bd5f&lt;/propertyId&gt;&lt;period&gt;years&lt;/period&gt;&lt;/formula&gt;</vt:lpwstr>
  </property>
</Properties>
</file>