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 id="2147483687" r:id="rId6"/>
  </p:sldMasterIdLst>
  <p:sldIdLst>
    <p:sldId id="259" r:id="rId7"/>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20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858000" cy="9144000"/>
          </a:xfrm>
          <a:prstGeom prst="rect">
            <a:avLst/>
          </a:prstGeom>
        </p:spPr>
      </p:pic>
      <p:sp>
        <p:nvSpPr>
          <p:cNvPr id="7" name="Line 115"/>
          <p:cNvSpPr>
            <a:spLocks noChangeShapeType="1"/>
          </p:cNvSpPr>
          <p:nvPr userDrawn="1"/>
        </p:nvSpPr>
        <p:spPr bwMode="auto">
          <a:xfrm>
            <a:off x="620688" y="5052053"/>
            <a:ext cx="5616624" cy="0"/>
          </a:xfrm>
          <a:prstGeom prst="line">
            <a:avLst/>
          </a:prstGeom>
          <a:noFill/>
          <a:ln w="57150" cap="flat">
            <a:gradFill flip="none" rotWithShape="1">
              <a:gsLst>
                <a:gs pos="0">
                  <a:srgbClr val="FFEA00"/>
                </a:gs>
                <a:gs pos="50000">
                  <a:srgbClr val="A0C846"/>
                </a:gs>
                <a:gs pos="100000">
                  <a:srgbClr val="1AA27E"/>
                </a:gs>
              </a:gsLst>
              <a:lin ang="0" scaled="1"/>
              <a:tileRect/>
            </a:gra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41636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728409-7173-4C66-B9A9-B8F19997CBED}" type="datetime1">
              <a:rPr kumimoji="1" lang="ja-JP" altLang="en-US" smtClean="0"/>
              <a:t>2020/7/27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6967" y="8815706"/>
            <a:ext cx="1600200" cy="328295"/>
          </a:xfrm>
          <a:prstGeom prst="rect">
            <a:avLst/>
          </a:prstGeom>
        </p:spPr>
        <p:txBody>
          <a:bodyPr/>
          <a:lstStyle/>
          <a:p>
            <a:fld id="{78C4918F-D6F6-4C49-B8B4-7AB90787EE55}" type="slidenum">
              <a:rPr kumimoji="1" lang="ja-JP" altLang="en-US" smtClean="0"/>
              <a:t>‹#›</a:t>
            </a:fld>
            <a:endParaRPr kumimoji="1" lang="ja-JP" altLang="en-US"/>
          </a:p>
        </p:txBody>
      </p:sp>
    </p:spTree>
    <p:extLst>
      <p:ext uri="{BB962C8B-B14F-4D97-AF65-F5344CB8AC3E}">
        <p14:creationId xmlns:p14="http://schemas.microsoft.com/office/powerpoint/2010/main" val="23655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B92308-BEBD-454E-8DEE-D23CE449AC86}"/>
              </a:ext>
            </a:extLst>
          </p:cNvPr>
          <p:cNvSpPr>
            <a:spLocks noGrp="1"/>
          </p:cNvSpPr>
          <p:nvPr>
            <p:ph type="ctrTitle"/>
          </p:nvPr>
        </p:nvSpPr>
        <p:spPr>
          <a:xfrm>
            <a:off x="857250" y="1497013"/>
            <a:ext cx="5143500" cy="3182937"/>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1603D1C-0699-49E0-AE6D-F74EB38EEA92}"/>
              </a:ext>
            </a:extLst>
          </p:cNvPr>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43E968-F7A3-43BE-8CC8-B1CBB53B7D62}"/>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54008FE2-7628-4972-ABB1-47F3F65B89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CACB14-AFB1-4AF6-BAC7-6AC0DC9602B0}"/>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1095992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48A008-161E-43FD-B3E1-DE5504895D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0827B8-06C2-4B67-BB27-1CE3785F2A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832F5-B6A5-4D1D-B99A-5E5053B2CE3A}"/>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F9DE5185-4BE1-4784-85EE-67E5063D3A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E1D40D-A6F1-48F9-9C3B-A0105F445CC4}"/>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1376761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DD35A9-F306-45A1-B18E-B4C7CC787CEA}"/>
              </a:ext>
            </a:extLst>
          </p:cNvPr>
          <p:cNvSpPr>
            <a:spLocks noGrp="1"/>
          </p:cNvSpPr>
          <p:nvPr>
            <p:ph type="title"/>
          </p:nvPr>
        </p:nvSpPr>
        <p:spPr>
          <a:xfrm>
            <a:off x="468313" y="2279650"/>
            <a:ext cx="5915025" cy="3803650"/>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4B30A7-6640-4431-8A0E-21373CAFAB93}"/>
              </a:ext>
            </a:extLst>
          </p:cNvPr>
          <p:cNvSpPr>
            <a:spLocks noGrp="1"/>
          </p:cNvSpPr>
          <p:nvPr>
            <p:ph type="body" idx="1"/>
          </p:nvPr>
        </p:nvSpPr>
        <p:spPr>
          <a:xfrm>
            <a:off x="468313" y="6119813"/>
            <a:ext cx="5915025"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27F074E-C3C0-42D5-8B19-5D0CF8CE0860}"/>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11F2DB6D-3040-4E0D-AA54-AD0A8CFA17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9D9348-3999-42B8-BE38-0170BFFA6F3A}"/>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191613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71027-F3F7-4C92-ACAC-440C932A1BB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9C7893-31B3-4D84-A86B-D6AACBB9E564}"/>
              </a:ext>
            </a:extLst>
          </p:cNvPr>
          <p:cNvSpPr>
            <a:spLocks noGrp="1"/>
          </p:cNvSpPr>
          <p:nvPr>
            <p:ph sz="half" idx="1"/>
          </p:nvPr>
        </p:nvSpPr>
        <p:spPr>
          <a:xfrm>
            <a:off x="471488" y="2433638"/>
            <a:ext cx="2881312" cy="58023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EFA9266-6E14-42D2-A8AA-62327D6E73A2}"/>
              </a:ext>
            </a:extLst>
          </p:cNvPr>
          <p:cNvSpPr>
            <a:spLocks noGrp="1"/>
          </p:cNvSpPr>
          <p:nvPr>
            <p:ph sz="half" idx="2"/>
          </p:nvPr>
        </p:nvSpPr>
        <p:spPr>
          <a:xfrm>
            <a:off x="3505200" y="2433638"/>
            <a:ext cx="2881313" cy="58023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8C3AEDA-AFF3-497D-8815-F2CD568804EE}"/>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6" name="フッター プレースホルダー 5">
            <a:extLst>
              <a:ext uri="{FF2B5EF4-FFF2-40B4-BE49-F238E27FC236}">
                <a16:creationId xmlns:a16="http://schemas.microsoft.com/office/drawing/2014/main" id="{0DD98BC3-8868-4CA4-BB53-4F9803BD2C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5D4A0DF-048E-4D22-9AB0-C93A793619E2}"/>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95390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552037-3BFD-4202-8B14-08A0FC86D213}"/>
              </a:ext>
            </a:extLst>
          </p:cNvPr>
          <p:cNvSpPr>
            <a:spLocks noGrp="1"/>
          </p:cNvSpPr>
          <p:nvPr>
            <p:ph type="title"/>
          </p:nvPr>
        </p:nvSpPr>
        <p:spPr>
          <a:xfrm>
            <a:off x="473075" y="487363"/>
            <a:ext cx="5915025" cy="1766887"/>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53D032-084B-4D44-B5CE-9F038BCEA029}"/>
              </a:ext>
            </a:extLst>
          </p:cNvPr>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430DD22-A49C-43FD-954A-AF8FE948F93B}"/>
              </a:ext>
            </a:extLst>
          </p:cNvPr>
          <p:cNvSpPr>
            <a:spLocks noGrp="1"/>
          </p:cNvSpPr>
          <p:nvPr>
            <p:ph sz="half" idx="2"/>
          </p:nvPr>
        </p:nvSpPr>
        <p:spPr>
          <a:xfrm>
            <a:off x="473075" y="3340100"/>
            <a:ext cx="2900363" cy="491331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1CAA55A-AE42-4725-8044-BFA8B58B47D6}"/>
              </a:ext>
            </a:extLst>
          </p:cNvPr>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4B2BC0A-1462-42FD-9226-A10CAE5823EA}"/>
              </a:ext>
            </a:extLst>
          </p:cNvPr>
          <p:cNvSpPr>
            <a:spLocks noGrp="1"/>
          </p:cNvSpPr>
          <p:nvPr>
            <p:ph sz="quarter" idx="4"/>
          </p:nvPr>
        </p:nvSpPr>
        <p:spPr>
          <a:xfrm>
            <a:off x="3471863" y="3340100"/>
            <a:ext cx="2916237" cy="491331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A36365-F81A-431D-8B4A-C70CB7803E21}"/>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8" name="フッター プレースホルダー 7">
            <a:extLst>
              <a:ext uri="{FF2B5EF4-FFF2-40B4-BE49-F238E27FC236}">
                <a16:creationId xmlns:a16="http://schemas.microsoft.com/office/drawing/2014/main" id="{857EE8C7-2AFF-49E6-87DA-A4309CF433B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13C5BF6-F1EC-4AD2-AA35-E73874F38B8B}"/>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3322112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FCD62A-F2F1-416A-86E5-45B677EECEB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6DC7EAA-9F76-4CBE-B23D-490D6D7C2B32}"/>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4" name="フッター プレースホルダー 3">
            <a:extLst>
              <a:ext uri="{FF2B5EF4-FFF2-40B4-BE49-F238E27FC236}">
                <a16:creationId xmlns:a16="http://schemas.microsoft.com/office/drawing/2014/main" id="{8A0AC0C2-42CD-4AD5-A3B3-E35578A356A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C4333C8-89DF-4B02-8DD7-1385C1214F83}"/>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1524570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E611441-3C83-41BC-8969-E522D9EB3BC1}"/>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3" name="フッター プレースホルダー 2">
            <a:extLst>
              <a:ext uri="{FF2B5EF4-FFF2-40B4-BE49-F238E27FC236}">
                <a16:creationId xmlns:a16="http://schemas.microsoft.com/office/drawing/2014/main" id="{64F6764D-A498-4B7D-8D41-FB5C3227F64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5A55655-5ABB-4BAF-B9B3-8FE9F527C92E}"/>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364635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98BE1-D4D9-4C34-BD91-0FF85C92B9C6}"/>
              </a:ext>
            </a:extLst>
          </p:cNvPr>
          <p:cNvSpPr>
            <a:spLocks noGrp="1"/>
          </p:cNvSpPr>
          <p:nvPr>
            <p:ph type="title"/>
          </p:nvPr>
        </p:nvSpPr>
        <p:spPr>
          <a:xfrm>
            <a:off x="473075" y="609600"/>
            <a:ext cx="2211388" cy="21336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E7D522-90FC-4553-8BD7-ACA40AA315B0}"/>
              </a:ext>
            </a:extLst>
          </p:cNvPr>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39C7E3F-5463-4A3D-8E22-7112DE6DF7FB}"/>
              </a:ext>
            </a:extLst>
          </p:cNvPr>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EF7119-FE12-482B-9BCE-320B3410A742}"/>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6" name="フッター プレースホルダー 5">
            <a:extLst>
              <a:ext uri="{FF2B5EF4-FFF2-40B4-BE49-F238E27FC236}">
                <a16:creationId xmlns:a16="http://schemas.microsoft.com/office/drawing/2014/main" id="{DEE0CA06-BF65-49FA-986B-11F9B7E3B3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7562FC-10EA-4823-A58A-378060366293}"/>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3156815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03A39-6DCD-47C7-9E10-D140160B394A}"/>
              </a:ext>
            </a:extLst>
          </p:cNvPr>
          <p:cNvSpPr>
            <a:spLocks noGrp="1"/>
          </p:cNvSpPr>
          <p:nvPr>
            <p:ph type="title"/>
          </p:nvPr>
        </p:nvSpPr>
        <p:spPr>
          <a:xfrm>
            <a:off x="473075" y="609600"/>
            <a:ext cx="2211388" cy="21336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D78565A-84AF-481A-AD94-52D69792DF56}"/>
              </a:ext>
            </a:extLst>
          </p:cNvPr>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5D9F71F-B89F-47D9-A2A9-E9A609168CDE}"/>
              </a:ext>
            </a:extLst>
          </p:cNvPr>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605BC3B-27D3-4577-B940-51921B08A5A1}"/>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6" name="フッター プレースホルダー 5">
            <a:extLst>
              <a:ext uri="{FF2B5EF4-FFF2-40B4-BE49-F238E27FC236}">
                <a16:creationId xmlns:a16="http://schemas.microsoft.com/office/drawing/2014/main" id="{12149763-E761-4647-A9F0-4AD48A3F6B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FBC7A3-BD4A-4CA9-8D95-7B2911603E48}"/>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211574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5" name="図 4"/>
          <p:cNvPicPr>
            <a:picLocks noChangeAspect="1"/>
          </p:cNvPicPr>
          <p:nvPr userDrawn="1"/>
        </p:nvPicPr>
        <p:blipFill rotWithShape="1">
          <a:blip r:embed="rId2" cstate="email">
            <a:extLst>
              <a:ext uri="{28A0092B-C50C-407E-A947-70E740481C1C}">
                <a14:useLocalDpi xmlns:a14="http://schemas.microsoft.com/office/drawing/2010/main"/>
              </a:ext>
            </a:extLst>
          </a:blip>
          <a:srcRect b="81114"/>
          <a:stretch/>
        </p:blipFill>
        <p:spPr>
          <a:xfrm>
            <a:off x="0" y="0"/>
            <a:ext cx="6858000" cy="609600"/>
          </a:xfrm>
          <a:prstGeom prst="rect">
            <a:avLst/>
          </a:prstGeom>
        </p:spPr>
      </p:pic>
      <p:pic>
        <p:nvPicPr>
          <p:cNvPr id="6" name="図 5"/>
          <p:cNvPicPr>
            <a:picLocks noChangeAspect="1"/>
          </p:cNvPicPr>
          <p:nvPr userDrawn="1"/>
        </p:nvPicPr>
        <p:blipFill rotWithShape="1">
          <a:blip r:embed="rId2" cstate="email">
            <a:extLst>
              <a:ext uri="{28A0092B-C50C-407E-A947-70E740481C1C}">
                <a14:useLocalDpi xmlns:a14="http://schemas.microsoft.com/office/drawing/2010/main"/>
              </a:ext>
            </a:extLst>
          </a:blip>
          <a:srcRect t="84718"/>
          <a:stretch/>
        </p:blipFill>
        <p:spPr>
          <a:xfrm>
            <a:off x="0" y="8650717"/>
            <a:ext cx="6858000" cy="493283"/>
          </a:xfrm>
          <a:prstGeom prst="rect">
            <a:avLst/>
          </a:prstGeom>
        </p:spPr>
      </p:pic>
      <p:sp>
        <p:nvSpPr>
          <p:cNvPr id="9" name="Rectangle 2"/>
          <p:cNvSpPr>
            <a:spLocks noGrp="1" noChangeArrowheads="1"/>
          </p:cNvSpPr>
          <p:nvPr userDrawn="1"/>
        </p:nvSpPr>
        <p:spPr bwMode="auto">
          <a:xfrm>
            <a:off x="0" y="8815706"/>
            <a:ext cx="129614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lvl="0">
              <a:defRPr/>
            </a:pPr>
            <a:r>
              <a:rPr lang="en-US" altLang="ja-JP" sz="750" dirty="0">
                <a:solidFill>
                  <a:srgbClr val="000000"/>
                </a:solidFill>
                <a:latin typeface="Meiryo UI" panose="020B0604030504040204" pitchFamily="50" charset="-128"/>
                <a:ea typeface="Meiryo UI" panose="020B0604030504040204" pitchFamily="50" charset="-128"/>
              </a:rPr>
              <a:t>P-0000#</a:t>
            </a:r>
            <a:fld id="{7052F78E-2350-4FF1-80D8-FE5FA48AB4D1}" type="slidenum">
              <a:rPr kumimoji="1" lang="ja-JP" altLang="ja-JP" sz="75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pPr lvl="0">
                <a:defRPr/>
              </a:pPr>
              <a:t>‹#›</a:t>
            </a:fld>
            <a:endParaRPr kumimoji="1" lang="ja-JP" altLang="ja-JP" sz="75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endParaRPr>
          </a:p>
        </p:txBody>
      </p:sp>
      <p:pic>
        <p:nvPicPr>
          <p:cNvPr id="7" name="Picture 17"/>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5905279" y="8098506"/>
            <a:ext cx="933584" cy="588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4435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8E5A00-5292-4145-BD7F-41B09666D2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025A2E-A9EF-4D04-B49F-D4A39BEBD83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5AA8B1-9644-4011-B283-13611F6B2E55}"/>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52222B4D-8BAB-41D5-AAFE-CBDBA2B558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E9DC2D-CFFD-43C6-B106-0BD8D0D088F9}"/>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2840587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DC89517-E73E-49CA-850C-CF1E997679F6}"/>
              </a:ext>
            </a:extLst>
          </p:cNvPr>
          <p:cNvSpPr>
            <a:spLocks noGrp="1"/>
          </p:cNvSpPr>
          <p:nvPr>
            <p:ph type="title" orient="vert"/>
          </p:nvPr>
        </p:nvSpPr>
        <p:spPr>
          <a:xfrm>
            <a:off x="4908550" y="487363"/>
            <a:ext cx="1477963" cy="774858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2B2F66-6133-43A0-99B5-3EBD91387578}"/>
              </a:ext>
            </a:extLst>
          </p:cNvPr>
          <p:cNvSpPr>
            <a:spLocks noGrp="1"/>
          </p:cNvSpPr>
          <p:nvPr>
            <p:ph type="body" orient="vert" idx="1"/>
          </p:nvPr>
        </p:nvSpPr>
        <p:spPr>
          <a:xfrm>
            <a:off x="471488" y="487363"/>
            <a:ext cx="4284662" cy="774858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EEE7FB-6515-4C88-AAE3-732643C0F256}"/>
              </a:ext>
            </a:extLst>
          </p:cNvPr>
          <p:cNvSpPr>
            <a:spLocks noGrp="1"/>
          </p:cNvSpPr>
          <p:nvPr>
            <p:ph type="dt" sz="half" idx="10"/>
          </p:nvPr>
        </p:nvSpPr>
        <p:spPr/>
        <p:txBody>
          <a:body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D09D6FE3-A49B-40A5-A5A4-C4327F6CE1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39751D-F96B-4FDC-9A7C-2A9E7B4E7FEB}"/>
              </a:ext>
            </a:extLst>
          </p:cNvPr>
          <p:cNvSpPr>
            <a:spLocks noGrp="1"/>
          </p:cNvSpPr>
          <p:nvPr>
            <p:ph type="sldNum" sz="quarter" idx="12"/>
          </p:nvPr>
        </p:nvSpPr>
        <p:spPr/>
        <p:txBody>
          <a:body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352831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486834"/>
            <a:ext cx="5915025" cy="1767417"/>
          </a:xfrm>
          <a:prstGeom prst="rect">
            <a:avLst/>
          </a:prstGeom>
        </p:spPr>
        <p:txBody>
          <a:bodyPr/>
          <a:lstStyle/>
          <a:p>
            <a:r>
              <a:rPr kumimoji="1" lang="ja-JP" altLang="en-US"/>
              <a:t>マスター タイトルの書式設定</a:t>
            </a:r>
          </a:p>
        </p:txBody>
      </p:sp>
      <p:pic>
        <p:nvPicPr>
          <p:cNvPr id="3" name="Picture 17"/>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905279" y="8098506"/>
            <a:ext cx="933584" cy="588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15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486834"/>
            <a:ext cx="5915025" cy="1767417"/>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154560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858000" cy="9144000"/>
          </a:xfrm>
          <a:prstGeom prst="rect">
            <a:avLst/>
          </a:prstGeom>
        </p:spPr>
      </p:pic>
      <p:sp>
        <p:nvSpPr>
          <p:cNvPr id="9" name="Rectangle 2"/>
          <p:cNvSpPr>
            <a:spLocks noGrp="1" noChangeArrowheads="1"/>
          </p:cNvSpPr>
          <p:nvPr userDrawn="1"/>
        </p:nvSpPr>
        <p:spPr bwMode="auto">
          <a:xfrm>
            <a:off x="0" y="8815706"/>
            <a:ext cx="129614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lvl="0">
              <a:defRPr/>
            </a:pPr>
            <a:r>
              <a:rPr lang="en-US" altLang="ja-JP" sz="750" dirty="0">
                <a:solidFill>
                  <a:srgbClr val="000000"/>
                </a:solidFill>
                <a:latin typeface="Meiryo UI" panose="020B0604030504040204" pitchFamily="50" charset="-128"/>
                <a:ea typeface="Meiryo UI" panose="020B0604030504040204" pitchFamily="50" charset="-128"/>
              </a:rPr>
              <a:t>P-0000#</a:t>
            </a:r>
            <a:fld id="{7052F78E-2350-4FF1-80D8-FE5FA48AB4D1}" type="slidenum">
              <a:rPr kumimoji="1" lang="ja-JP" altLang="ja-JP" sz="75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pPr lvl="0">
                <a:defRPr/>
              </a:pPr>
              <a:t>‹#›</a:t>
            </a:fld>
            <a:endParaRPr kumimoji="1" lang="ja-JP" altLang="ja-JP" sz="75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endParaRPr>
          </a:p>
        </p:txBody>
      </p:sp>
      <p:pic>
        <p:nvPicPr>
          <p:cNvPr id="6" name="Picture 17"/>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2962208" y="7740353"/>
            <a:ext cx="933584" cy="588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115"/>
          <p:cNvSpPr>
            <a:spLocks noChangeShapeType="1"/>
          </p:cNvSpPr>
          <p:nvPr userDrawn="1"/>
        </p:nvSpPr>
        <p:spPr bwMode="auto">
          <a:xfrm>
            <a:off x="620688" y="5052053"/>
            <a:ext cx="5616624" cy="0"/>
          </a:xfrm>
          <a:prstGeom prst="line">
            <a:avLst/>
          </a:prstGeom>
          <a:noFill/>
          <a:ln w="57150" cap="flat">
            <a:gradFill flip="none" rotWithShape="1">
              <a:gsLst>
                <a:gs pos="0">
                  <a:srgbClr val="FFEA00"/>
                </a:gs>
                <a:gs pos="50000">
                  <a:srgbClr val="A0C846"/>
                </a:gs>
                <a:gs pos="100000">
                  <a:srgbClr val="1AA27E"/>
                </a:gs>
              </a:gsLst>
              <a:lin ang="0" scaled="1"/>
              <a:tileRect/>
            </a:gra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798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5172" y="203515"/>
            <a:ext cx="5416117" cy="797437"/>
          </a:xfrm>
          <a:prstGeom prst="rect">
            <a:avLst/>
          </a:prstGeom>
        </p:spPr>
        <p:txBody>
          <a:bodyPr/>
          <a:lstStyle/>
          <a:p>
            <a:r>
              <a:rPr lang="ja-JP" altLang="en-US"/>
              <a:t>マスター タイトルの書式設定</a:t>
            </a:r>
          </a:p>
        </p:txBody>
      </p:sp>
      <p:pic>
        <p:nvPicPr>
          <p:cNvPr id="1026"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238026" y="128954"/>
            <a:ext cx="593353" cy="923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880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486834"/>
            <a:ext cx="5915025" cy="1767417"/>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256778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pic>
        <p:nvPicPr>
          <p:cNvPr id="6" name="図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858000" cy="9144000"/>
          </a:xfrm>
          <a:prstGeom prst="rect">
            <a:avLst/>
          </a:prstGeom>
        </p:spPr>
      </p:pic>
      <p:sp>
        <p:nvSpPr>
          <p:cNvPr id="2" name="Title 1"/>
          <p:cNvSpPr>
            <a:spLocks noGrp="1"/>
          </p:cNvSpPr>
          <p:nvPr>
            <p:ph type="ctrTitle"/>
          </p:nvPr>
        </p:nvSpPr>
        <p:spPr>
          <a:xfrm>
            <a:off x="514350" y="2201505"/>
            <a:ext cx="5829300" cy="1898248"/>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6605287"/>
            <a:ext cx="5143500" cy="13438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12" name="スライド番号プレースホルダー 11"/>
          <p:cNvSpPr>
            <a:spLocks noGrp="1"/>
          </p:cNvSpPr>
          <p:nvPr>
            <p:ph type="sldNum" sz="quarter" idx="12"/>
          </p:nvPr>
        </p:nvSpPr>
        <p:spPr>
          <a:xfrm>
            <a:off x="5312250" y="8673296"/>
            <a:ext cx="1543050" cy="473872"/>
          </a:xfrm>
        </p:spPr>
        <p:txBody>
          <a:bodyPr/>
          <a:lstStyle/>
          <a:p>
            <a:fld id="{3034ADCE-1F07-4477-A720-0906683F143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2421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pic>
        <p:nvPicPr>
          <p:cNvPr id="6" name="図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858000" cy="9144000"/>
          </a:xfrm>
          <a:prstGeom prst="rect">
            <a:avLst/>
          </a:prstGeom>
        </p:spPr>
      </p:pic>
      <p:sp>
        <p:nvSpPr>
          <p:cNvPr id="2" name="Title 1"/>
          <p:cNvSpPr>
            <a:spLocks noGrp="1"/>
          </p:cNvSpPr>
          <p:nvPr>
            <p:ph type="ctrTitle"/>
          </p:nvPr>
        </p:nvSpPr>
        <p:spPr>
          <a:xfrm>
            <a:off x="514350" y="2201505"/>
            <a:ext cx="5829300" cy="1898248"/>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6605287"/>
            <a:ext cx="5143500" cy="13438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12" name="スライド番号プレースホルダー 11"/>
          <p:cNvSpPr>
            <a:spLocks noGrp="1"/>
          </p:cNvSpPr>
          <p:nvPr>
            <p:ph type="sldNum" sz="quarter" idx="12"/>
          </p:nvPr>
        </p:nvSpPr>
        <p:spPr>
          <a:xfrm>
            <a:off x="5312250" y="8673296"/>
            <a:ext cx="1543050" cy="473872"/>
          </a:xfrm>
        </p:spPr>
        <p:txBody>
          <a:bodyPr/>
          <a:lstStyle/>
          <a:p>
            <a:fld id="{3034ADCE-1F07-4477-A720-0906683F143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3553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rotWithShape="1">
          <a:blip r:embed="rId12" cstate="email">
            <a:extLst>
              <a:ext uri="{28A0092B-C50C-407E-A947-70E740481C1C}">
                <a14:useLocalDpi xmlns:a14="http://schemas.microsoft.com/office/drawing/2010/main"/>
              </a:ext>
            </a:extLst>
          </a:blip>
          <a:srcRect b="81114"/>
          <a:stretch/>
        </p:blipFill>
        <p:spPr>
          <a:xfrm>
            <a:off x="0" y="0"/>
            <a:ext cx="6858000" cy="609600"/>
          </a:xfrm>
          <a:prstGeom prst="rect">
            <a:avLst/>
          </a:prstGeom>
        </p:spPr>
      </p:pic>
      <p:pic>
        <p:nvPicPr>
          <p:cNvPr id="4" name="図 3"/>
          <p:cNvPicPr>
            <a:picLocks noChangeAspect="1"/>
          </p:cNvPicPr>
          <p:nvPr userDrawn="1"/>
        </p:nvPicPr>
        <p:blipFill rotWithShape="1">
          <a:blip r:embed="rId12" cstate="email">
            <a:extLst>
              <a:ext uri="{28A0092B-C50C-407E-A947-70E740481C1C}">
                <a14:useLocalDpi xmlns:a14="http://schemas.microsoft.com/office/drawing/2010/main"/>
              </a:ext>
            </a:extLst>
          </a:blip>
          <a:srcRect t="84718"/>
          <a:stretch/>
        </p:blipFill>
        <p:spPr>
          <a:xfrm>
            <a:off x="0" y="8650717"/>
            <a:ext cx="6858000" cy="493283"/>
          </a:xfrm>
          <a:prstGeom prst="rect">
            <a:avLst/>
          </a:prstGeom>
        </p:spPr>
      </p:pic>
    </p:spTree>
    <p:extLst>
      <p:ext uri="{BB962C8B-B14F-4D97-AF65-F5344CB8AC3E}">
        <p14:creationId xmlns:p14="http://schemas.microsoft.com/office/powerpoint/2010/main" val="380761578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1" r:id="rId6"/>
    <p:sldLayoutId id="2147483682" r:id="rId7"/>
    <p:sldLayoutId id="2147483683" r:id="rId8"/>
    <p:sldLayoutId id="2147483684" r:id="rId9"/>
    <p:sldLayoutId id="2147483685" r:id="rId10"/>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34A586E-8CCE-4607-8F30-97B14EBEA6E9}"/>
              </a:ext>
            </a:extLst>
          </p:cNvPr>
          <p:cNvSpPr>
            <a:spLocks noGrp="1"/>
          </p:cNvSpPr>
          <p:nvPr>
            <p:ph type="title"/>
          </p:nvPr>
        </p:nvSpPr>
        <p:spPr>
          <a:xfrm>
            <a:off x="471488" y="487363"/>
            <a:ext cx="5915025" cy="17668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BF4297-9E08-48A6-A99C-E012EC9609BF}"/>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F7E488-276A-49D8-844E-CED13E60EF86}"/>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D8AE5278-0244-486C-86FF-FF778BADDEFC}" type="datetimeFigureOut">
              <a:rPr kumimoji="1" lang="ja-JP" altLang="en-US" smtClean="0"/>
              <a:t>2020/7/27</a:t>
            </a:fld>
            <a:endParaRPr kumimoji="1" lang="ja-JP" altLang="en-US"/>
          </a:p>
        </p:txBody>
      </p:sp>
      <p:sp>
        <p:nvSpPr>
          <p:cNvPr id="5" name="フッター プレースホルダー 4">
            <a:extLst>
              <a:ext uri="{FF2B5EF4-FFF2-40B4-BE49-F238E27FC236}">
                <a16:creationId xmlns:a16="http://schemas.microsoft.com/office/drawing/2014/main" id="{5754CCDC-1D41-46CD-A666-2D7905026F6E}"/>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852C370-6EF9-4380-95D2-5019545F12B5}"/>
              </a:ext>
            </a:extLst>
          </p:cNvPr>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2F833C9-9416-423C-904D-6E3B0000B9A3}" type="slidenum">
              <a:rPr kumimoji="1" lang="ja-JP" altLang="en-US" smtClean="0"/>
              <a:t>‹#›</a:t>
            </a:fld>
            <a:endParaRPr kumimoji="1" lang="ja-JP" altLang="en-US"/>
          </a:p>
        </p:txBody>
      </p:sp>
    </p:spTree>
    <p:extLst>
      <p:ext uri="{BB962C8B-B14F-4D97-AF65-F5344CB8AC3E}">
        <p14:creationId xmlns:p14="http://schemas.microsoft.com/office/powerpoint/2010/main" val="879006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7"/>
          <p:cNvSpPr>
            <a:spLocks noChangeShapeType="1"/>
          </p:cNvSpPr>
          <p:nvPr/>
        </p:nvSpPr>
        <p:spPr bwMode="auto">
          <a:xfrm>
            <a:off x="1335416" y="1575269"/>
            <a:ext cx="0" cy="1513400"/>
          </a:xfrm>
          <a:prstGeom prst="line">
            <a:avLst/>
          </a:prstGeom>
          <a:noFill/>
          <a:ln w="19050" cap="flat">
            <a:solidFill>
              <a:srgbClr val="4457A5"/>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Text Box 52"/>
          <p:cNvSpPr txBox="1">
            <a:spLocks noChangeArrowheads="1"/>
          </p:cNvSpPr>
          <p:nvPr/>
        </p:nvSpPr>
        <p:spPr bwMode="auto">
          <a:xfrm>
            <a:off x="1140524" y="770675"/>
            <a:ext cx="47574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ct val="50000"/>
              </a:spcAft>
            </a:pPr>
            <a:r>
              <a:rPr lang="ja-JP" altLang="en-US" sz="4000" b="1" dirty="0">
                <a:solidFill>
                  <a:srgbClr val="29275E"/>
                </a:solidFill>
                <a:latin typeface="Meiryo UI" panose="020B0604030504040204" pitchFamily="50" charset="-128"/>
                <a:ea typeface="Meiryo UI" panose="020B0604030504040204" pitchFamily="50" charset="-128"/>
              </a:rPr>
              <a:t>便秘ネットフォーラム</a:t>
            </a:r>
            <a:endParaRPr lang="en-US" altLang="ja-JP" sz="4000" b="1" dirty="0">
              <a:solidFill>
                <a:srgbClr val="29275E"/>
              </a:solidFill>
              <a:latin typeface="Meiryo UI" panose="020B0604030504040204" pitchFamily="50" charset="-128"/>
              <a:ea typeface="Meiryo UI" panose="020B0604030504040204" pitchFamily="50" charset="-128"/>
            </a:endParaRPr>
          </a:p>
        </p:txBody>
      </p:sp>
      <p:sp>
        <p:nvSpPr>
          <p:cNvPr id="4" name="Text Box 52"/>
          <p:cNvSpPr txBox="1">
            <a:spLocks noChangeArrowheads="1"/>
          </p:cNvSpPr>
          <p:nvPr/>
        </p:nvSpPr>
        <p:spPr bwMode="auto">
          <a:xfrm>
            <a:off x="1436635" y="1377417"/>
            <a:ext cx="38546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nchorCtr="0">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en-US" altLang="ja-JP" sz="2400" b="1" dirty="0">
                <a:solidFill>
                  <a:srgbClr val="000000"/>
                </a:solidFill>
                <a:latin typeface="Meiryo UI" panose="020B0604030504040204" pitchFamily="50" charset="-128"/>
                <a:ea typeface="Meiryo UI" panose="020B0604030504040204" pitchFamily="50" charset="-128"/>
              </a:rPr>
              <a:t>2020</a:t>
            </a:r>
            <a:r>
              <a:rPr lang="ja-JP" altLang="en-US" sz="2400" b="1" dirty="0">
                <a:solidFill>
                  <a:srgbClr val="000000"/>
                </a:solidFill>
                <a:latin typeface="Meiryo UI" panose="020B0604030504040204" pitchFamily="50" charset="-128"/>
                <a:ea typeface="Meiryo UI" panose="020B0604030504040204" pitchFamily="50" charset="-128"/>
              </a:rPr>
              <a:t>年</a:t>
            </a:r>
            <a:r>
              <a:rPr lang="en-US" altLang="ja-JP" sz="4000" b="1" dirty="0">
                <a:solidFill>
                  <a:srgbClr val="000000"/>
                </a:solidFill>
                <a:latin typeface="Meiryo UI" panose="020B0604030504040204" pitchFamily="50" charset="-128"/>
                <a:ea typeface="Meiryo UI" panose="020B0604030504040204" pitchFamily="50" charset="-128"/>
              </a:rPr>
              <a:t>9</a:t>
            </a:r>
            <a:r>
              <a:rPr lang="ja-JP" altLang="en-US" sz="2400" b="1" dirty="0">
                <a:solidFill>
                  <a:srgbClr val="000000"/>
                </a:solidFill>
                <a:latin typeface="Meiryo UI" panose="020B0604030504040204" pitchFamily="50" charset="-128"/>
                <a:ea typeface="Meiryo UI" panose="020B0604030504040204" pitchFamily="50" charset="-128"/>
              </a:rPr>
              <a:t>月</a:t>
            </a:r>
            <a:r>
              <a:rPr lang="en-US" altLang="ja-JP" sz="4000" b="1" dirty="0">
                <a:solidFill>
                  <a:srgbClr val="000000"/>
                </a:solidFill>
                <a:latin typeface="Meiryo UI" panose="020B0604030504040204" pitchFamily="50" charset="-128"/>
                <a:ea typeface="Meiryo UI" panose="020B0604030504040204" pitchFamily="50" charset="-128"/>
              </a:rPr>
              <a:t>7</a:t>
            </a:r>
            <a:r>
              <a:rPr lang="ja-JP" altLang="en-US" sz="2400" b="1" dirty="0">
                <a:solidFill>
                  <a:srgbClr val="000000"/>
                </a:solidFill>
                <a:latin typeface="Meiryo UI" panose="020B0604030504040204" pitchFamily="50" charset="-128"/>
                <a:ea typeface="Meiryo UI" panose="020B0604030504040204" pitchFamily="50" charset="-128"/>
              </a:rPr>
              <a:t>日（月）</a:t>
            </a:r>
            <a:endParaRPr lang="en-US" altLang="ja-JP" sz="2400" b="1" dirty="0">
              <a:solidFill>
                <a:srgbClr val="000000"/>
              </a:solidFill>
              <a:latin typeface="Meiryo UI" panose="020B0604030504040204" pitchFamily="50" charset="-128"/>
              <a:ea typeface="Meiryo UI" panose="020B0604030504040204" pitchFamily="50" charset="-128"/>
            </a:endParaRPr>
          </a:p>
        </p:txBody>
      </p:sp>
      <p:sp>
        <p:nvSpPr>
          <p:cNvPr id="5" name="Text Box 52"/>
          <p:cNvSpPr txBox="1">
            <a:spLocks noChangeArrowheads="1"/>
          </p:cNvSpPr>
          <p:nvPr/>
        </p:nvSpPr>
        <p:spPr bwMode="auto">
          <a:xfrm>
            <a:off x="1436635" y="2008073"/>
            <a:ext cx="30625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en-US" altLang="ja-JP" sz="2400" b="1" dirty="0">
                <a:solidFill>
                  <a:srgbClr val="000000"/>
                </a:solidFill>
                <a:latin typeface="Meiryo UI" panose="020B0604030504040204" pitchFamily="50" charset="-128"/>
                <a:ea typeface="Meiryo UI" panose="020B0604030504040204" pitchFamily="50" charset="-128"/>
              </a:rPr>
              <a:t>18</a:t>
            </a:r>
            <a:r>
              <a:rPr lang="ja-JP" altLang="en-US" sz="2400" b="1" dirty="0">
                <a:solidFill>
                  <a:srgbClr val="000000"/>
                </a:solidFill>
                <a:latin typeface="Meiryo UI" panose="020B0604030504040204" pitchFamily="50" charset="-128"/>
                <a:ea typeface="Meiryo UI" panose="020B0604030504040204" pitchFamily="50" charset="-128"/>
              </a:rPr>
              <a:t>：</a:t>
            </a:r>
            <a:r>
              <a:rPr lang="en-US" altLang="ja-JP" sz="2400" b="1" dirty="0">
                <a:solidFill>
                  <a:srgbClr val="000000"/>
                </a:solidFill>
                <a:latin typeface="Meiryo UI" panose="020B0604030504040204" pitchFamily="50" charset="-128"/>
                <a:ea typeface="Meiryo UI" panose="020B0604030504040204" pitchFamily="50" charset="-128"/>
              </a:rPr>
              <a:t>30</a:t>
            </a:r>
            <a:r>
              <a:rPr lang="ja-JP" altLang="en-US" sz="2400" b="1" dirty="0">
                <a:solidFill>
                  <a:srgbClr val="000000"/>
                </a:solidFill>
                <a:latin typeface="Meiryo UI" panose="020B0604030504040204" pitchFamily="50" charset="-128"/>
                <a:ea typeface="Meiryo UI" panose="020B0604030504040204" pitchFamily="50" charset="-128"/>
              </a:rPr>
              <a:t>～</a:t>
            </a:r>
            <a:r>
              <a:rPr lang="en-US" altLang="ja-JP" sz="2400" b="1" dirty="0">
                <a:solidFill>
                  <a:srgbClr val="000000"/>
                </a:solidFill>
                <a:latin typeface="Meiryo UI" panose="020B0604030504040204" pitchFamily="50" charset="-128"/>
                <a:ea typeface="Meiryo UI" panose="020B0604030504040204" pitchFamily="50" charset="-128"/>
              </a:rPr>
              <a:t>19</a:t>
            </a:r>
            <a:r>
              <a:rPr lang="ja-JP" altLang="en-US" sz="2400" b="1" dirty="0">
                <a:solidFill>
                  <a:srgbClr val="000000"/>
                </a:solidFill>
                <a:latin typeface="Meiryo UI" panose="020B0604030504040204" pitchFamily="50" charset="-128"/>
                <a:ea typeface="Meiryo UI" panose="020B0604030504040204" pitchFamily="50" charset="-128"/>
              </a:rPr>
              <a:t>：</a:t>
            </a:r>
            <a:r>
              <a:rPr lang="en-US" altLang="ja-JP" sz="2400" b="1" dirty="0">
                <a:solidFill>
                  <a:srgbClr val="000000"/>
                </a:solidFill>
                <a:latin typeface="Meiryo UI" panose="020B0604030504040204" pitchFamily="50" charset="-128"/>
                <a:ea typeface="Meiryo UI" panose="020B0604030504040204" pitchFamily="50" charset="-128"/>
              </a:rPr>
              <a:t>15</a:t>
            </a:r>
          </a:p>
        </p:txBody>
      </p:sp>
      <p:grpSp>
        <p:nvGrpSpPr>
          <p:cNvPr id="9" name="グループ化 8"/>
          <p:cNvGrpSpPr/>
          <p:nvPr/>
        </p:nvGrpSpPr>
        <p:grpSpPr>
          <a:xfrm>
            <a:off x="340842" y="5134973"/>
            <a:ext cx="6483711" cy="836208"/>
            <a:chOff x="1179630" y="5016538"/>
            <a:chExt cx="4442162" cy="619118"/>
          </a:xfrm>
        </p:grpSpPr>
        <p:sp>
          <p:nvSpPr>
            <p:cNvPr id="10" name="Text Box 52"/>
            <p:cNvSpPr txBox="1">
              <a:spLocks noChangeArrowheads="1"/>
            </p:cNvSpPr>
            <p:nvPr/>
          </p:nvSpPr>
          <p:spPr bwMode="auto">
            <a:xfrm>
              <a:off x="1643610" y="5018595"/>
              <a:ext cx="3926640" cy="43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r>
                <a:rPr lang="ja-JP" altLang="en-US" sz="1600" b="1" dirty="0">
                  <a:latin typeface="Meiryo UI" panose="020B0604030504040204" pitchFamily="50" charset="-128"/>
                  <a:ea typeface="Meiryo UI" panose="020B0604030504040204" pitchFamily="50" charset="-128"/>
                </a:rPr>
                <a:t>医療法人札幌ハートセンター　札幌心臓血管クリニック</a:t>
              </a:r>
              <a:endParaRPr lang="zh-CN" altLang="en-US" sz="1600" b="1" dirty="0">
                <a:latin typeface="Meiryo UI" panose="020B0604030504040204" pitchFamily="50" charset="-128"/>
                <a:ea typeface="Meiryo UI" panose="020B0604030504040204" pitchFamily="50" charset="-128"/>
              </a:endParaRPr>
            </a:p>
            <a:p>
              <a:pPr marL="0" indent="0" eaLnBrk="1" hangingPunct="1">
                <a:spcAft>
                  <a:spcPts val="0"/>
                </a:spcAft>
              </a:pPr>
              <a:endParaRPr lang="en-US" altLang="ja-JP" sz="1600" b="1" dirty="0">
                <a:latin typeface="Meiryo UI" panose="020B0604030504040204" pitchFamily="50" charset="-128"/>
                <a:ea typeface="Meiryo UI" panose="020B0604030504040204" pitchFamily="50" charset="-128"/>
              </a:endParaRPr>
            </a:p>
          </p:txBody>
        </p:sp>
        <p:sp>
          <p:nvSpPr>
            <p:cNvPr id="11" name="Text Box 52"/>
            <p:cNvSpPr txBox="1">
              <a:spLocks noChangeArrowheads="1"/>
            </p:cNvSpPr>
            <p:nvPr/>
          </p:nvSpPr>
          <p:spPr bwMode="auto">
            <a:xfrm>
              <a:off x="1860727" y="5248270"/>
              <a:ext cx="3761065" cy="387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ja-JP" altLang="en-US" sz="2000" b="1" dirty="0" smtClean="0">
                  <a:solidFill>
                    <a:srgbClr val="000000"/>
                  </a:solidFill>
                  <a:latin typeface="Meiryo UI" panose="020B0604030504040204" pitchFamily="50" charset="-128"/>
                  <a:ea typeface="Meiryo UI" panose="020B0604030504040204" pitchFamily="50" charset="-128"/>
                </a:rPr>
                <a:t>皮膚・排泄</a:t>
              </a:r>
              <a:r>
                <a:rPr lang="ja-JP" altLang="en-US" sz="2000" b="1" dirty="0">
                  <a:solidFill>
                    <a:srgbClr val="000000"/>
                  </a:solidFill>
                  <a:latin typeface="Meiryo UI" panose="020B0604030504040204" pitchFamily="50" charset="-128"/>
                  <a:ea typeface="Meiryo UI" panose="020B0604030504040204" pitchFamily="50" charset="-128"/>
                </a:rPr>
                <a:t>ケア認定看護師</a:t>
              </a:r>
              <a:r>
                <a:rPr lang="ja-JP" altLang="en-US" sz="2800" b="1" dirty="0">
                  <a:solidFill>
                    <a:srgbClr val="000000"/>
                  </a:solidFill>
                  <a:latin typeface="Meiryo UI" panose="020B0604030504040204" pitchFamily="50" charset="-128"/>
                  <a:ea typeface="Meiryo UI" panose="020B0604030504040204" pitchFamily="50" charset="-128"/>
                </a:rPr>
                <a:t>　畠山　誠　</a:t>
              </a:r>
              <a:r>
                <a:rPr lang="ja-JP" altLang="en-US" sz="2400" b="1" dirty="0">
                  <a:solidFill>
                    <a:srgbClr val="000000"/>
                  </a:solidFill>
                  <a:latin typeface="Meiryo UI" panose="020B0604030504040204" pitchFamily="50" charset="-128"/>
                  <a:ea typeface="Meiryo UI" panose="020B0604030504040204" pitchFamily="50" charset="-128"/>
                </a:rPr>
                <a:t>先生</a:t>
              </a:r>
              <a:endParaRPr lang="en-US" altLang="ja-JP" sz="2400" b="1" dirty="0">
                <a:solidFill>
                  <a:srgbClr val="000000"/>
                </a:solidFill>
                <a:latin typeface="Meiryo UI" panose="020B0604030504040204" pitchFamily="50" charset="-128"/>
                <a:ea typeface="Meiryo UI" panose="020B0604030504040204" pitchFamily="50" charset="-128"/>
              </a:endParaRPr>
            </a:p>
          </p:txBody>
        </p:sp>
        <p:sp>
          <p:nvSpPr>
            <p:cNvPr id="12" name="Text Box 52"/>
            <p:cNvSpPr txBox="1">
              <a:spLocks noChangeArrowheads="1"/>
            </p:cNvSpPr>
            <p:nvPr/>
          </p:nvSpPr>
          <p:spPr bwMode="auto">
            <a:xfrm>
              <a:off x="1179630" y="5016538"/>
              <a:ext cx="533035" cy="250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ja-JP" altLang="en-US" sz="1600" b="1" dirty="0">
                  <a:latin typeface="Meiryo UI" panose="020B0604030504040204" pitchFamily="50" charset="-128"/>
                  <a:ea typeface="Meiryo UI" panose="020B0604030504040204" pitchFamily="50" charset="-128"/>
                </a:rPr>
                <a:t>演者</a:t>
              </a:r>
              <a:endParaRPr lang="en-US" altLang="ja-JP" sz="1600" b="1" dirty="0">
                <a:latin typeface="Meiryo UI" panose="020B0604030504040204" pitchFamily="50" charset="-128"/>
                <a:ea typeface="Meiryo UI" panose="020B0604030504040204" pitchFamily="50" charset="-128"/>
              </a:endParaRPr>
            </a:p>
          </p:txBody>
        </p:sp>
        <p:sp>
          <p:nvSpPr>
            <p:cNvPr id="13" name="Line 7"/>
            <p:cNvSpPr>
              <a:spLocks noChangeShapeType="1"/>
            </p:cNvSpPr>
            <p:nvPr/>
          </p:nvSpPr>
          <p:spPr bwMode="auto">
            <a:xfrm>
              <a:off x="1662088" y="5072153"/>
              <a:ext cx="0" cy="499972"/>
            </a:xfrm>
            <a:prstGeom prst="line">
              <a:avLst/>
            </a:prstGeom>
            <a:noFill/>
            <a:ln w="19050" cap="flat">
              <a:solidFill>
                <a:srgbClr val="EEAB55"/>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2400"/>
            </a:p>
          </p:txBody>
        </p:sp>
      </p:grpSp>
      <p:sp>
        <p:nvSpPr>
          <p:cNvPr id="14" name="Text Box 52"/>
          <p:cNvSpPr txBox="1">
            <a:spLocks noChangeArrowheads="1"/>
          </p:cNvSpPr>
          <p:nvPr/>
        </p:nvSpPr>
        <p:spPr bwMode="auto">
          <a:xfrm>
            <a:off x="-79700" y="7553780"/>
            <a:ext cx="6858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algn="ctr" eaLnBrk="1" hangingPunct="1">
              <a:spcAft>
                <a:spcPts val="0"/>
              </a:spcAft>
            </a:pPr>
            <a:r>
              <a:rPr lang="ja-JP" altLang="en-US" sz="1600" dirty="0">
                <a:solidFill>
                  <a:srgbClr val="000000"/>
                </a:solidFill>
                <a:latin typeface="HGPｺﾞｼｯｸE" panose="020B0900000000000000" pitchFamily="50" charset="-128"/>
                <a:ea typeface="HGPｺﾞｼｯｸE" panose="020B0900000000000000" pitchFamily="50" charset="-128"/>
              </a:rPr>
              <a:t>共催：ＥＡファーマ株式会社　　</a:t>
            </a:r>
            <a:endParaRPr lang="en-US" altLang="ja-JP" sz="1600" dirty="0">
              <a:solidFill>
                <a:srgbClr val="000000"/>
              </a:solidFill>
              <a:latin typeface="HGPｺﾞｼｯｸE" panose="020B0900000000000000" pitchFamily="50" charset="-128"/>
              <a:ea typeface="HGPｺﾞｼｯｸE" panose="020B0900000000000000" pitchFamily="50" charset="-128"/>
            </a:endParaRPr>
          </a:p>
        </p:txBody>
      </p:sp>
      <p:sp>
        <p:nvSpPr>
          <p:cNvPr id="15" name="Text Box 52"/>
          <p:cNvSpPr txBox="1">
            <a:spLocks noChangeArrowheads="1"/>
          </p:cNvSpPr>
          <p:nvPr/>
        </p:nvSpPr>
        <p:spPr bwMode="auto">
          <a:xfrm>
            <a:off x="796067" y="7051553"/>
            <a:ext cx="57247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参加時ご記帳のお願い</a:t>
            </a:r>
            <a:r>
              <a:rPr lang="en-US" altLang="ja-JP" sz="800" dirty="0">
                <a:solidFill>
                  <a:srgbClr val="000000"/>
                </a:solidFill>
                <a:latin typeface="Meiryo UI" panose="020B0604030504040204" pitchFamily="50" charset="-128"/>
                <a:ea typeface="Meiryo UI" panose="020B0604030504040204" pitchFamily="50" charset="-128"/>
              </a:rPr>
              <a:t>】</a:t>
            </a:r>
          </a:p>
          <a:p>
            <a:pPr marL="0" indent="0" eaLnBrk="1" hangingPunct="1">
              <a:spcAft>
                <a:spcPts val="0"/>
              </a:spcAft>
            </a:pPr>
            <a:r>
              <a:rPr lang="ja-JP" altLang="en-US" sz="700" spc="-40" dirty="0">
                <a:solidFill>
                  <a:srgbClr val="000000"/>
                </a:solidFill>
                <a:latin typeface="Meiryo UI" panose="020B0604030504040204" pitchFamily="50" charset="-128"/>
                <a:ea typeface="Meiryo UI" panose="020B0604030504040204" pitchFamily="50" charset="-128"/>
              </a:rPr>
              <a:t>ご記帳いただきました情報は</a:t>
            </a:r>
            <a:r>
              <a:rPr lang="en-US" altLang="ja-JP" sz="700" spc="-40" dirty="0">
                <a:solidFill>
                  <a:srgbClr val="000000"/>
                </a:solidFill>
                <a:latin typeface="Meiryo UI" panose="020B0604030504040204" pitchFamily="50" charset="-128"/>
                <a:ea typeface="Meiryo UI" panose="020B0604030504040204" pitchFamily="50" charset="-128"/>
              </a:rPr>
              <a:t>EA</a:t>
            </a:r>
            <a:r>
              <a:rPr lang="ja-JP" altLang="en-US" sz="700" spc="-40" dirty="0">
                <a:solidFill>
                  <a:srgbClr val="000000"/>
                </a:solidFill>
                <a:latin typeface="Meiryo UI" panose="020B0604030504040204" pitchFamily="50" charset="-128"/>
                <a:ea typeface="Meiryo UI" panose="020B0604030504040204" pitchFamily="50" charset="-128"/>
              </a:rPr>
              <a:t>ファーマ（</a:t>
            </a:r>
            <a:r>
              <a:rPr lang="ja-JP" altLang="en-US" sz="700" spc="-40">
                <a:solidFill>
                  <a:srgbClr val="000000"/>
                </a:solidFill>
                <a:latin typeface="Meiryo UI" panose="020B0604030504040204" pitchFamily="50" charset="-128"/>
                <a:ea typeface="Meiryo UI" panose="020B0604030504040204" pitchFamily="50" charset="-128"/>
              </a:rPr>
              <a:t>株）に</a:t>
            </a:r>
            <a:r>
              <a:rPr lang="ja-JP" altLang="en-US" sz="700" spc="-40" dirty="0">
                <a:solidFill>
                  <a:srgbClr val="000000"/>
                </a:solidFill>
                <a:latin typeface="Meiryo UI" panose="020B0604030504040204" pitchFamily="50" charset="-128"/>
                <a:ea typeface="Meiryo UI" panose="020B0604030504040204" pitchFamily="50" charset="-128"/>
              </a:rPr>
              <a:t>おける医薬品の適正使用に関わる情報活動に使用させていただく場合がございます。</a:t>
            </a:r>
          </a:p>
          <a:p>
            <a:pPr marL="0" indent="0" eaLnBrk="1" hangingPunct="1">
              <a:spcAft>
                <a:spcPts val="0"/>
              </a:spcAft>
            </a:pPr>
            <a:r>
              <a:rPr lang="ja-JP" altLang="en-US" sz="700" spc="-40" dirty="0">
                <a:solidFill>
                  <a:srgbClr val="000000"/>
                </a:solidFill>
                <a:latin typeface="Meiryo UI" panose="020B0604030504040204" pitchFamily="50" charset="-128"/>
                <a:ea typeface="Meiryo UI" panose="020B0604030504040204" pitchFamily="50" charset="-128"/>
              </a:rPr>
              <a:t>また、安全管理のために必要な処置をとり、第三者に提供することなく管理いたします。</a:t>
            </a:r>
            <a:endParaRPr lang="en-US" altLang="ja-JP" sz="700" spc="-40" dirty="0">
              <a:solidFill>
                <a:srgbClr val="000000"/>
              </a:solidFill>
              <a:latin typeface="Meiryo UI" panose="020B0604030504040204" pitchFamily="50" charset="-128"/>
              <a:ea typeface="Meiryo UI" panose="020B0604030504040204" pitchFamily="50" charset="-128"/>
            </a:endParaRPr>
          </a:p>
        </p:txBody>
      </p:sp>
      <p:sp>
        <p:nvSpPr>
          <p:cNvPr id="16" name="角丸四角形 15"/>
          <p:cNvSpPr/>
          <p:nvPr/>
        </p:nvSpPr>
        <p:spPr>
          <a:xfrm>
            <a:off x="273539" y="3354319"/>
            <a:ext cx="5604974" cy="550060"/>
          </a:xfrm>
          <a:prstGeom prst="roundRect">
            <a:avLst>
              <a:gd name="adj" fmla="val 10671"/>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ja-JP" altLang="en-US" sz="2000" b="1" dirty="0">
                <a:solidFill>
                  <a:schemeClr val="tx1"/>
                </a:solidFill>
                <a:latin typeface="Meiryo UI" panose="020B0604030504040204" pitchFamily="50" charset="-128"/>
                <a:ea typeface="Meiryo UI" panose="020B0604030504040204" pitchFamily="50" charset="-128"/>
              </a:rPr>
              <a:t>講演：</a:t>
            </a:r>
            <a:r>
              <a:rPr lang="en-US" altLang="ja-JP" sz="2000" b="1" dirty="0">
                <a:solidFill>
                  <a:schemeClr val="tx1"/>
                </a:solidFill>
                <a:latin typeface="Meiryo UI" panose="020B0604030504040204" pitchFamily="50" charset="-128"/>
                <a:ea typeface="Meiryo UI" panose="020B0604030504040204" pitchFamily="50" charset="-128"/>
              </a:rPr>
              <a:t>18:30</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19:10</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40</a:t>
            </a:r>
            <a:r>
              <a:rPr lang="ja-JP" altLang="en-US" sz="2000" b="1" dirty="0">
                <a:solidFill>
                  <a:schemeClr val="tx1"/>
                </a:solidFill>
                <a:latin typeface="Meiryo UI" panose="020B0604030504040204" pitchFamily="50" charset="-128"/>
                <a:ea typeface="Meiryo UI" panose="020B0604030504040204" pitchFamily="50" charset="-128"/>
              </a:rPr>
              <a:t>分）</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Text Box 52"/>
          <p:cNvSpPr txBox="1">
            <a:spLocks noChangeArrowheads="1"/>
          </p:cNvSpPr>
          <p:nvPr/>
        </p:nvSpPr>
        <p:spPr bwMode="auto">
          <a:xfrm>
            <a:off x="3562746" y="3051568"/>
            <a:ext cx="38286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eaLnBrk="1" hangingPunct="1">
              <a:spcAft>
                <a:spcPts val="0"/>
              </a:spcAft>
            </a:pPr>
            <a:r>
              <a:rPr lang="ja-JP" altLang="en-US" sz="1000" b="1" dirty="0">
                <a:solidFill>
                  <a:srgbClr val="000000"/>
                </a:solidFill>
                <a:latin typeface="Meiryo UI" panose="020B0604030504040204" pitchFamily="50" charset="-128"/>
                <a:ea typeface="Meiryo UI" panose="020B0604030504040204" pitchFamily="50" charset="-128"/>
              </a:rPr>
              <a:t>＊本講演は、ネット回線を介したサテライト講演となります。</a:t>
            </a:r>
          </a:p>
        </p:txBody>
      </p:sp>
      <p:sp>
        <p:nvSpPr>
          <p:cNvPr id="20" name="Text Box 52"/>
          <p:cNvSpPr txBox="1">
            <a:spLocks noChangeArrowheads="1"/>
          </p:cNvSpPr>
          <p:nvPr/>
        </p:nvSpPr>
        <p:spPr bwMode="auto">
          <a:xfrm>
            <a:off x="1842582" y="7880904"/>
            <a:ext cx="45754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indent="0" algn="ctr" eaLnBrk="1" hangingPunct="1"/>
            <a:r>
              <a:rPr lang="ja-JP" altLang="en-US" sz="1600" dirty="0" smtClean="0">
                <a:solidFill>
                  <a:srgbClr val="000000"/>
                </a:solidFill>
                <a:latin typeface="HGPｺﾞｼｯｸE" panose="020B0900000000000000" pitchFamily="50" charset="-128"/>
                <a:ea typeface="HGPｺﾞｼｯｸE" panose="020B0900000000000000" pitchFamily="50" charset="-128"/>
              </a:rPr>
              <a:t>エーザイ</a:t>
            </a:r>
            <a:r>
              <a:rPr lang="ja-JP" altLang="en-US" sz="1600" dirty="0">
                <a:solidFill>
                  <a:srgbClr val="000000"/>
                </a:solidFill>
                <a:latin typeface="HGPｺﾞｼｯｸE" panose="020B0900000000000000" pitchFamily="50" charset="-128"/>
                <a:ea typeface="HGPｺﾞｼｯｸE" panose="020B0900000000000000" pitchFamily="50" charset="-128"/>
              </a:rPr>
              <a:t>株式</a:t>
            </a:r>
            <a:r>
              <a:rPr lang="ja-JP" altLang="en-US" sz="1600" dirty="0" smtClean="0">
                <a:solidFill>
                  <a:srgbClr val="000000"/>
                </a:solidFill>
                <a:latin typeface="HGPｺﾞｼｯｸE" panose="020B0900000000000000" pitchFamily="50" charset="-128"/>
                <a:ea typeface="HGPｺﾞｼｯｸE" panose="020B0900000000000000" pitchFamily="50" charset="-128"/>
              </a:rPr>
              <a:t>会社</a:t>
            </a:r>
            <a:r>
              <a:rPr lang="en-US" altLang="ja-JP" sz="1600" dirty="0" smtClean="0">
                <a:solidFill>
                  <a:srgbClr val="000000"/>
                </a:solidFill>
                <a:latin typeface="HGPｺﾞｼｯｸE" panose="020B0900000000000000" pitchFamily="50" charset="-128"/>
                <a:ea typeface="HGPｺﾞｼｯｸE" panose="020B0900000000000000" pitchFamily="50" charset="-128"/>
              </a:rPr>
              <a:t>(</a:t>
            </a:r>
            <a:r>
              <a:rPr lang="ja-JP" altLang="en-US" sz="1600" dirty="0">
                <a:solidFill>
                  <a:srgbClr val="000000"/>
                </a:solidFill>
                <a:latin typeface="HGPｺﾞｼｯｸE" panose="020B0900000000000000" pitchFamily="50" charset="-128"/>
                <a:ea typeface="HGPｺﾞｼｯｸE" panose="020B0900000000000000" pitchFamily="50" charset="-128"/>
              </a:rPr>
              <a:t>ﾌﾟﾛﾓｰｼｮﾝ</a:t>
            </a:r>
            <a:r>
              <a:rPr lang="ja-JP" altLang="en-US" sz="1600" dirty="0" smtClean="0">
                <a:solidFill>
                  <a:srgbClr val="000000"/>
                </a:solidFill>
                <a:latin typeface="HGPｺﾞｼｯｸE" panose="020B0900000000000000" pitchFamily="50" charset="-128"/>
                <a:ea typeface="HGPｺﾞｼｯｸE" panose="020B0900000000000000" pitchFamily="50" charset="-128"/>
              </a:rPr>
              <a:t>提携</a:t>
            </a:r>
            <a:r>
              <a:rPr lang="en-US" altLang="ja-JP" sz="1600" dirty="0" smtClean="0">
                <a:solidFill>
                  <a:srgbClr val="000000"/>
                </a:solidFill>
                <a:latin typeface="HGPｺﾞｼｯｸE" panose="020B0900000000000000" pitchFamily="50" charset="-128"/>
                <a:ea typeface="HGPｺﾞｼｯｸE" panose="020B0900000000000000" pitchFamily="50" charset="-128"/>
              </a:rPr>
              <a:t>)</a:t>
            </a:r>
            <a:endParaRPr lang="en-US" altLang="ja-JP" sz="1600" dirty="0">
              <a:solidFill>
                <a:srgbClr val="000000"/>
              </a:solidFill>
              <a:latin typeface="HGPｺﾞｼｯｸE" panose="020B0900000000000000" pitchFamily="50" charset="-128"/>
              <a:ea typeface="HGPｺﾞｼｯｸE" panose="020B0900000000000000" pitchFamily="50" charset="-128"/>
            </a:endParaRPr>
          </a:p>
          <a:p>
            <a:pPr marL="0" indent="0" algn="ctr" eaLnBrk="1" hangingPunct="1">
              <a:spcAft>
                <a:spcPts val="0"/>
              </a:spcAft>
            </a:pPr>
            <a:endParaRPr lang="en-US" altLang="ja-JP" sz="1600" dirty="0">
              <a:solidFill>
                <a:srgbClr val="000000"/>
              </a:solidFill>
              <a:latin typeface="HGPｺﾞｼｯｸE" panose="020B0900000000000000" pitchFamily="50" charset="-128"/>
              <a:ea typeface="HGPｺﾞｼｯｸE" panose="020B0900000000000000" pitchFamily="50" charset="-128"/>
            </a:endParaRPr>
          </a:p>
        </p:txBody>
      </p:sp>
      <p:sp>
        <p:nvSpPr>
          <p:cNvPr id="22" name="角丸四角形 21"/>
          <p:cNvSpPr/>
          <p:nvPr/>
        </p:nvSpPr>
        <p:spPr>
          <a:xfrm>
            <a:off x="340842" y="6205971"/>
            <a:ext cx="5604974" cy="550060"/>
          </a:xfrm>
          <a:prstGeom prst="roundRect">
            <a:avLst>
              <a:gd name="adj" fmla="val 10671"/>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ja-JP" altLang="en-US" sz="2000" b="1" dirty="0">
                <a:solidFill>
                  <a:schemeClr val="tx1"/>
                </a:solidFill>
                <a:latin typeface="Meiryo UI" panose="020B0604030504040204" pitchFamily="50" charset="-128"/>
                <a:ea typeface="Meiryo UI" panose="020B0604030504040204" pitchFamily="50" charset="-128"/>
              </a:rPr>
              <a:t>質疑：</a:t>
            </a:r>
            <a:r>
              <a:rPr lang="en-US" altLang="ja-JP" sz="2000" b="1" dirty="0">
                <a:solidFill>
                  <a:schemeClr val="tx1"/>
                </a:solidFill>
                <a:latin typeface="Meiryo UI" panose="020B0604030504040204" pitchFamily="50" charset="-128"/>
                <a:ea typeface="Meiryo UI" panose="020B0604030504040204" pitchFamily="50" charset="-128"/>
              </a:rPr>
              <a:t>19:10</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19:15</a:t>
            </a:r>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5</a:t>
            </a:r>
            <a:r>
              <a:rPr lang="ja-JP" altLang="en-US" sz="2000" b="1" dirty="0">
                <a:solidFill>
                  <a:schemeClr val="tx1"/>
                </a:solidFill>
                <a:latin typeface="Meiryo UI" panose="020B0604030504040204" pitchFamily="50" charset="-128"/>
                <a:ea typeface="Meiryo UI" panose="020B0604030504040204" pitchFamily="50" charset="-128"/>
              </a:rPr>
              <a:t>分）</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Text Box 52"/>
          <p:cNvSpPr txBox="1">
            <a:spLocks noChangeArrowheads="1"/>
          </p:cNvSpPr>
          <p:nvPr/>
        </p:nvSpPr>
        <p:spPr bwMode="auto">
          <a:xfrm>
            <a:off x="-461415" y="3904379"/>
            <a:ext cx="778083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89000" indent="-889000" eaLnBrk="0" hangingPunct="0">
              <a:defRPr kumimoji="1">
                <a:solidFill>
                  <a:schemeClr val="tx1"/>
                </a:solidFill>
                <a:latin typeface="Arial" charset="0"/>
                <a:ea typeface="ＭＳ Ｐゴシック" pitchFamily="50" charset="-128"/>
              </a:defRPr>
            </a:lvl1pPr>
            <a:lvl2pPr marL="890588"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eaLnBrk="0" fontAlgn="base" hangingPunct="0">
              <a:spcBef>
                <a:spcPct val="0"/>
              </a:spcBef>
              <a:spcAft>
                <a:spcPct val="0"/>
              </a:spcAft>
              <a:defRPr kumimoji="1">
                <a:solidFill>
                  <a:schemeClr val="tx1"/>
                </a:solidFill>
                <a:latin typeface="Arial" charset="0"/>
                <a:ea typeface="ＭＳ Ｐゴシック" pitchFamily="50" charset="-128"/>
              </a:defRPr>
            </a:lvl6pPr>
            <a:lvl7pPr eaLnBrk="0" fontAlgn="base" hangingPunct="0">
              <a:spcBef>
                <a:spcPct val="0"/>
              </a:spcBef>
              <a:spcAft>
                <a:spcPct val="0"/>
              </a:spcAft>
              <a:defRPr kumimoji="1">
                <a:solidFill>
                  <a:schemeClr val="tx1"/>
                </a:solidFill>
                <a:latin typeface="Arial" charset="0"/>
                <a:ea typeface="ＭＳ Ｐゴシック" pitchFamily="50" charset="-128"/>
              </a:defRPr>
            </a:lvl7pPr>
            <a:lvl8pPr eaLnBrk="0" fontAlgn="base" hangingPunct="0">
              <a:spcBef>
                <a:spcPct val="0"/>
              </a:spcBef>
              <a:spcAft>
                <a:spcPct val="0"/>
              </a:spcAft>
              <a:defRPr kumimoji="1">
                <a:solidFill>
                  <a:schemeClr val="tx1"/>
                </a:solidFill>
                <a:latin typeface="Arial" charset="0"/>
                <a:ea typeface="ＭＳ Ｐゴシック" pitchFamily="50" charset="-128"/>
              </a:defRPr>
            </a:lvl8pPr>
            <a:lvl9pPr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r>
              <a:rPr lang="ja-JP" altLang="en-US" sz="3600" b="1" dirty="0">
                <a:latin typeface="Meiryo UI" panose="020B0604030504040204" pitchFamily="50" charset="-128"/>
                <a:ea typeface="Meiryo UI" panose="020B0604030504040204" pitchFamily="50" charset="-128"/>
              </a:rPr>
              <a:t>看護師のための排泄ケアセミナー</a:t>
            </a:r>
            <a:endParaRPr lang="en-US" altLang="ja-JP" sz="3600" b="1" dirty="0">
              <a:latin typeface="Meiryo UI" panose="020B0604030504040204" pitchFamily="50" charset="-128"/>
              <a:ea typeface="Meiryo UI" panose="020B0604030504040204" pitchFamily="50" charset="-128"/>
            </a:endParaRPr>
          </a:p>
          <a:p>
            <a:pPr algn="ctr"/>
            <a:r>
              <a:rPr lang="ja-JP" altLang="en-US" sz="24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～排泄ケアの基本から解説～</a:t>
            </a:r>
            <a:endParaRPr lang="ja-JP" altLang="ja-JP" sz="1600" dirty="0">
              <a:latin typeface="Meiryo UI" panose="020B0604030504040204" pitchFamily="50" charset="-128"/>
              <a:ea typeface="Meiryo UI" panose="020B0604030504040204" pitchFamily="50" charset="-128"/>
              <a:cs typeface="Times New Roman" panose="02020603050405020304" pitchFamily="18" charset="0"/>
            </a:endParaRPr>
          </a:p>
          <a:p>
            <a:pPr marL="2639695" indent="-2459990" algn="ctr" fontAlgn="auto">
              <a:spcAft>
                <a:spcPts val="0"/>
              </a:spcAft>
            </a:pPr>
            <a:endParaRPr lang="ja-JP" altLang="ja-JP" sz="12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870600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YO">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 xmlns="818587af-a97e-45f6-98dd-0bf4ab33c058">2029-10-30T01:37:09+00:00</_dlc_ExpireDate>
    <_dlc_ExpireDateSaved xmlns="818587af-a97e-45f6-98dd-0bf4ab33c0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3ba03692-ab27-4b9e-877c-45cf35af964a" local="false">
  <p:Name>有効期限ポリシー</p:Name>
  <p:Description/>
  <p:Statement/>
  <p:PolicyItems>
    <p:PolicyItem featureId="Microsoft.Office.RecordsManagement.PolicyFeatures.Expiration" staticId="0x01010014895E12D529334A966D3EBC398216C3|-1366636739" UniqueId="16b53cef-2d93-4ebe-9c9b-8ff957f66f91">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10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ドキュメント" ma:contentTypeID="0x01010014895E12D529334A966D3EBC398216C3" ma:contentTypeVersion="18" ma:contentTypeDescription="新しいドキュメントを作成します。" ma:contentTypeScope="" ma:versionID="f517a0c674e882d77af23b2417ec2d95">
  <xsd:schema xmlns:xsd="http://www.w3.org/2001/XMLSchema" xmlns:xs="http://www.w3.org/2001/XMLSchema" xmlns:p="http://schemas.microsoft.com/office/2006/metadata/properties" xmlns:ns2="818587af-a97e-45f6-98dd-0bf4ab33c058" targetNamespace="http://schemas.microsoft.com/office/2006/metadata/properties" ma:root="true" ma:fieldsID="c841dbda69ec3c6a3f1b095bbc1b63a0" ns2:_="">
    <xsd:import namespace="818587af-a97e-45f6-98dd-0bf4ab33c058"/>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587af-a97e-45f6-98dd-0bf4ab33c058"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有効期限"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75B0F2-722D-4C18-9E9A-3D325E60B62F}">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818587af-a97e-45f6-98dd-0bf4ab33c058"/>
    <ds:schemaRef ds:uri="http://www.w3.org/XML/1998/namespace"/>
  </ds:schemaRefs>
</ds:datastoreItem>
</file>

<file path=customXml/itemProps2.xml><?xml version="1.0" encoding="utf-8"?>
<ds:datastoreItem xmlns:ds="http://schemas.openxmlformats.org/officeDocument/2006/customXml" ds:itemID="{7ABEED8C-7BFB-4C39-A3C6-4445C743562D}">
  <ds:schemaRefs>
    <ds:schemaRef ds:uri="http://schemas.microsoft.com/sharepoint/v3/contenttype/forms"/>
  </ds:schemaRefs>
</ds:datastoreItem>
</file>

<file path=customXml/itemProps3.xml><?xml version="1.0" encoding="utf-8"?>
<ds:datastoreItem xmlns:ds="http://schemas.openxmlformats.org/officeDocument/2006/customXml" ds:itemID="{255B317F-4F5C-45A8-9B3D-EA4A825A47D0}">
  <ds:schemaRefs>
    <ds:schemaRef ds:uri="office.server.policy"/>
  </ds:schemaRefs>
</ds:datastoreItem>
</file>

<file path=customXml/itemProps4.xml><?xml version="1.0" encoding="utf-8"?>
<ds:datastoreItem xmlns:ds="http://schemas.openxmlformats.org/officeDocument/2006/customXml" ds:itemID="{0FF35B09-8228-4CC0-A473-BB62A185BF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587af-a97e-45f6-98dd-0bf4ab33c0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1507</TotalTime>
  <Words>135</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HGPｺﾞｼｯｸE</vt:lpstr>
      <vt:lpstr>Meiryo UI</vt:lpstr>
      <vt:lpstr>ＭＳ Ｐゴシック</vt:lpstr>
      <vt:lpstr>ＭＳ 明朝</vt:lpstr>
      <vt:lpstr>游ゴシック</vt:lpstr>
      <vt:lpstr>游ゴシック Light</vt:lpstr>
      <vt:lpstr>Arial</vt:lpstr>
      <vt:lpstr>Century</vt:lpstr>
      <vt:lpstr>Times New Roman</vt:lpstr>
      <vt:lpstr>Office ​​テーマ</vt:lpstr>
      <vt:lpstr>デザインの設定</vt:lpstr>
      <vt:lpstr>PowerPoint プレゼンテーション</vt:lpstr>
    </vt:vector>
  </TitlesOfParts>
  <Company>Eisai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Chikashi Doshu (道宗 周) / ［製戦］１</dc:creator>
  <cp:lastModifiedBy>Hidenobu Oogai (大海 英信) / ［東北］</cp:lastModifiedBy>
  <cp:revision>36</cp:revision>
  <cp:lastPrinted>2020-07-13T04:44:04Z</cp:lastPrinted>
  <dcterms:created xsi:type="dcterms:W3CDTF">2019-06-24T09:52:40Z</dcterms:created>
  <dcterms:modified xsi:type="dcterms:W3CDTF">2020-07-27T00:55:53Z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0x01010014895E12D529334A966D3EBC398216C3|-1366636739</vt:lpwstr>
  </property>
  <property fmtid="{D5CDD505-2E9C-101B-9397-08002B2CF9AE}" pid="3" name="ContentTypeId">
    <vt:lpwstr>0x01010014895E12D529334A966D3EBC398216C3</vt:lpwstr>
  </property>
  <property fmtid="{D5CDD505-2E9C-101B-9397-08002B2CF9AE}" pid="4" name="ItemRetentionFormula">
    <vt:lpwstr>&lt;formula id="Microsoft.Office.RecordsManagement.PolicyFeatures.Expiration.Formula.BuiltIn"&gt;&lt;number&gt;10&lt;/number&gt;&lt;property&gt;Modified&lt;/property&gt;&lt;propertyId&gt;28cf69c5-fa48-462a-b5cd-27b6f9d2bd5f&lt;/propertyId&gt;&lt;period&gt;years&lt;/period&gt;&lt;/formula&gt;</vt:lpwstr>
  </property>
</Properties>
</file>